
<file path=[Content_Types].xml><?xml version="1.0" encoding="utf-8"?>
<Types xmlns="http://schemas.openxmlformats.org/package/2006/content-types">
  <Default Extension="tmp" ContentType="image/pn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7" r:id="rId3"/>
    <p:sldId id="328" r:id="rId4"/>
    <p:sldId id="329" r:id="rId5"/>
    <p:sldId id="330" r:id="rId6"/>
    <p:sldId id="331" r:id="rId7"/>
    <p:sldId id="332" r:id="rId8"/>
    <p:sldId id="334" r:id="rId9"/>
    <p:sldId id="333" r:id="rId10"/>
    <p:sldId id="335" r:id="rId11"/>
    <p:sldId id="336" r:id="rId12"/>
    <p:sldId id="378" r:id="rId13"/>
    <p:sldId id="338" r:id="rId14"/>
    <p:sldId id="257" r:id="rId15"/>
    <p:sldId id="341" r:id="rId16"/>
    <p:sldId id="258" r:id="rId17"/>
    <p:sldId id="259" r:id="rId18"/>
    <p:sldId id="261" r:id="rId19"/>
    <p:sldId id="342" r:id="rId20"/>
    <p:sldId id="346" r:id="rId21"/>
    <p:sldId id="347" r:id="rId22"/>
    <p:sldId id="345" r:id="rId23"/>
    <p:sldId id="343" r:id="rId24"/>
    <p:sldId id="262" r:id="rId25"/>
    <p:sldId id="380" r:id="rId26"/>
    <p:sldId id="379" r:id="rId27"/>
    <p:sldId id="348" r:id="rId28"/>
    <p:sldId id="267" r:id="rId29"/>
    <p:sldId id="353" r:id="rId30"/>
    <p:sldId id="354" r:id="rId31"/>
    <p:sldId id="349" r:id="rId32"/>
    <p:sldId id="350" r:id="rId33"/>
    <p:sldId id="351" r:id="rId34"/>
    <p:sldId id="352" r:id="rId35"/>
    <p:sldId id="355" r:id="rId36"/>
    <p:sldId id="356" r:id="rId37"/>
    <p:sldId id="357" r:id="rId38"/>
    <p:sldId id="358" r:id="rId39"/>
    <p:sldId id="269" r:id="rId40"/>
    <p:sldId id="359" r:id="rId41"/>
    <p:sldId id="360" r:id="rId42"/>
    <p:sldId id="361" r:id="rId43"/>
    <p:sldId id="362" r:id="rId44"/>
    <p:sldId id="363" r:id="rId45"/>
    <p:sldId id="364" r:id="rId46"/>
    <p:sldId id="365" r:id="rId47"/>
    <p:sldId id="370" r:id="rId48"/>
    <p:sldId id="371" r:id="rId49"/>
    <p:sldId id="372" r:id="rId50"/>
    <p:sldId id="270" r:id="rId51"/>
    <p:sldId id="271" r:id="rId52"/>
    <p:sldId id="373" r:id="rId53"/>
    <p:sldId id="374" r:id="rId54"/>
    <p:sldId id="278" r:id="rId55"/>
    <p:sldId id="279" r:id="rId56"/>
    <p:sldId id="281" r:id="rId57"/>
    <p:sldId id="376" r:id="rId58"/>
    <p:sldId id="310" r:id="rId59"/>
    <p:sldId id="311" r:id="rId60"/>
    <p:sldId id="312" r:id="rId61"/>
    <p:sldId id="313" r:id="rId62"/>
    <p:sldId id="316" r:id="rId63"/>
    <p:sldId id="314" r:id="rId64"/>
    <p:sldId id="315" r:id="rId65"/>
    <p:sldId id="377" r:id="rId66"/>
    <p:sldId id="322" r:id="rId67"/>
    <p:sldId id="323" r:id="rId68"/>
    <p:sldId id="326" r:id="rId69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9933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437" y="-2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97E4A-C048-4AE8-9C7A-BB7227E2984C}" type="datetimeFigureOut">
              <a:rPr lang="en-US" smtClean="0"/>
              <a:t>09/08/2014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77653-19F1-480B-878F-CCC47544D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98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97E4A-C048-4AE8-9C7A-BB7227E2984C}" type="datetimeFigureOut">
              <a:rPr lang="en-US" smtClean="0"/>
              <a:t>09/08/2014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77653-19F1-480B-878F-CCC47544D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578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97E4A-C048-4AE8-9C7A-BB7227E2984C}" type="datetimeFigureOut">
              <a:rPr lang="en-US" smtClean="0"/>
              <a:t>09/08/2014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77653-19F1-480B-878F-CCC47544D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66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97E4A-C048-4AE8-9C7A-BB7227E2984C}" type="datetimeFigureOut">
              <a:rPr lang="en-US" smtClean="0"/>
              <a:t>09/08/2014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77653-19F1-480B-878F-CCC47544D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630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97E4A-C048-4AE8-9C7A-BB7227E2984C}" type="datetimeFigureOut">
              <a:rPr lang="en-US" smtClean="0"/>
              <a:t>09/08/2014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77653-19F1-480B-878F-CCC47544D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723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97E4A-C048-4AE8-9C7A-BB7227E2984C}" type="datetimeFigureOut">
              <a:rPr lang="en-US" smtClean="0"/>
              <a:t>09/08/2014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77653-19F1-480B-878F-CCC47544D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446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97E4A-C048-4AE8-9C7A-BB7227E2984C}" type="datetimeFigureOut">
              <a:rPr lang="en-US" smtClean="0"/>
              <a:t>09/08/2014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77653-19F1-480B-878F-CCC47544D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03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97E4A-C048-4AE8-9C7A-BB7227E2984C}" type="datetimeFigureOut">
              <a:rPr lang="en-US" smtClean="0"/>
              <a:t>09/08/2014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77653-19F1-480B-878F-CCC47544D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61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97E4A-C048-4AE8-9C7A-BB7227E2984C}" type="datetimeFigureOut">
              <a:rPr lang="en-US" smtClean="0"/>
              <a:t>09/08/2014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77653-19F1-480B-878F-CCC47544D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600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97E4A-C048-4AE8-9C7A-BB7227E2984C}" type="datetimeFigureOut">
              <a:rPr lang="en-US" smtClean="0"/>
              <a:t>09/08/2014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77653-19F1-480B-878F-CCC47544D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07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97E4A-C048-4AE8-9C7A-BB7227E2984C}" type="datetimeFigureOut">
              <a:rPr lang="en-US" smtClean="0"/>
              <a:t>09/08/2014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77653-19F1-480B-878F-CCC47544D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539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97E4A-C048-4AE8-9C7A-BB7227E2984C}" type="datetimeFigureOut">
              <a:rPr lang="en-US" smtClean="0"/>
              <a:t>09/08/2014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77653-19F1-480B-878F-CCC47544D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312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t&amp;rct=j&amp;q=&amp;esrc=s&amp;source=web&amp;cd=4&amp;ved=0CDkQFjAD&amp;url=http://rmgsc.cr.usgs.gov/outgoing/GeoMAC/current_year_fire_data/KMLS/OR-WIF-140298%20Spirit%20Ridge%208-18-2014%201200.kml&amp;ei=VP0EVLL5M8WuyAS16YAo&amp;usg=AFQjCNEyuNKACUtjlUttUmEpUxmjyZkadw&amp;sig2=r-kf1oIbDRZapXh4TPCv9g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DSCN1356.MOV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P1030525.MOV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DSCN1459.MOV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w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Burn%20Out%202.mov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wmf"/><Relationship Id="rId4" Type="http://schemas.openxmlformats.org/officeDocument/2006/relationships/image" Target="../media/image11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2362200"/>
          </a:xfrm>
        </p:spPr>
        <p:txBody>
          <a:bodyPr>
            <a:normAutofit fontScale="90000"/>
          </a:bodyPr>
          <a:lstStyle/>
          <a:p>
            <a:r>
              <a:rPr lang="en-US" sz="6000" b="1" dirty="0" smtClean="0">
                <a:solidFill>
                  <a:srgbClr val="FFFF00"/>
                </a:solidFill>
              </a:rPr>
              <a:t>Spirit Ridge Fire</a:t>
            </a:r>
            <a:br>
              <a:rPr lang="en-US" sz="6000" b="1" dirty="0" smtClean="0">
                <a:solidFill>
                  <a:srgbClr val="FFFF00"/>
                </a:solidFill>
              </a:rPr>
            </a:br>
            <a:r>
              <a:rPr lang="en-US" sz="4900" b="1" dirty="0" smtClean="0">
                <a:solidFill>
                  <a:srgbClr val="FFFF00"/>
                </a:solidFill>
              </a:rPr>
              <a:t>August 2014</a:t>
            </a:r>
            <a:br>
              <a:rPr lang="en-US" sz="4900" b="1" dirty="0" smtClean="0">
                <a:solidFill>
                  <a:srgbClr val="FFFF00"/>
                </a:solidFill>
              </a:rPr>
            </a:br>
            <a:r>
              <a:rPr lang="en-US" sz="4900" b="1" dirty="0" smtClean="0">
                <a:solidFill>
                  <a:srgbClr val="FFFF00"/>
                </a:solidFill>
              </a:rPr>
              <a:t>Oakridge, Oregon</a:t>
            </a:r>
            <a:endParaRPr lang="en-US" sz="4900" b="1" dirty="0">
              <a:solidFill>
                <a:srgbClr val="FFFF00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1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Deb\Pictures\New folder\2013 Western Fire\P10305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448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71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Deb\Pictures\New folder\2013 Western Fire\P10305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1951" y="-274320"/>
            <a:ext cx="12652351" cy="713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75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7" r="5797"/>
          <a:stretch>
            <a:fillRect/>
          </a:stretch>
        </p:blipFill>
        <p:spPr>
          <a:xfrm>
            <a:off x="-10055" y="0"/>
            <a:ext cx="9154055" cy="693419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084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Deb\Pictures\New folder\2013 Western Fire\P1030598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8" r="12418"/>
          <a:stretch>
            <a:fillRect/>
          </a:stretch>
        </p:blipFill>
        <p:spPr bwMode="auto">
          <a:xfrm>
            <a:off x="0" y="0"/>
            <a:ext cx="9144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98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3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hlinkClick r:id="rId3"/>
              </a:rPr>
              <a:t>Spirit Ridge Fire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idx="1"/>
          </p:nvPr>
        </p:nvSpPr>
        <p:spPr/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75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-14262"/>
            <a:ext cx="7604218" cy="68722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853166">
            <a:off x="4267200" y="3953011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Spirit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smtClean="0">
                <a:solidFill>
                  <a:srgbClr val="00B0F0"/>
                </a:solidFill>
              </a:rPr>
              <a:t>Ridge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4" name="Multiply 3"/>
          <p:cNvSpPr/>
          <p:nvPr/>
        </p:nvSpPr>
        <p:spPr>
          <a:xfrm>
            <a:off x="3352800" y="609600"/>
            <a:ext cx="457200" cy="457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71800" y="10668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Pump Site</a:t>
            </a:r>
            <a:endParaRPr lang="en-US" b="1" dirty="0"/>
          </a:p>
        </p:txBody>
      </p:sp>
      <p:sp>
        <p:nvSpPr>
          <p:cNvPr id="6" name="Freeform 5"/>
          <p:cNvSpPr/>
          <p:nvPr/>
        </p:nvSpPr>
        <p:spPr>
          <a:xfrm>
            <a:off x="2759597" y="1027128"/>
            <a:ext cx="821803" cy="2673752"/>
          </a:xfrm>
          <a:custGeom>
            <a:avLst/>
            <a:gdLst>
              <a:gd name="connsiteX0" fmla="*/ 821803 w 821803"/>
              <a:gd name="connsiteY0" fmla="*/ 0 h 2673752"/>
              <a:gd name="connsiteX1" fmla="*/ 798653 w 821803"/>
              <a:gd name="connsiteY1" fmla="*/ 335666 h 2673752"/>
              <a:gd name="connsiteX2" fmla="*/ 775504 w 821803"/>
              <a:gd name="connsiteY2" fmla="*/ 405114 h 2673752"/>
              <a:gd name="connsiteX3" fmla="*/ 740780 w 821803"/>
              <a:gd name="connsiteY3" fmla="*/ 509286 h 2673752"/>
              <a:gd name="connsiteX4" fmla="*/ 729205 w 821803"/>
              <a:gd name="connsiteY4" fmla="*/ 544010 h 2673752"/>
              <a:gd name="connsiteX5" fmla="*/ 717630 w 821803"/>
              <a:gd name="connsiteY5" fmla="*/ 578734 h 2673752"/>
              <a:gd name="connsiteX6" fmla="*/ 706056 w 821803"/>
              <a:gd name="connsiteY6" fmla="*/ 625033 h 2673752"/>
              <a:gd name="connsiteX7" fmla="*/ 682906 w 821803"/>
              <a:gd name="connsiteY7" fmla="*/ 694481 h 2673752"/>
              <a:gd name="connsiteX8" fmla="*/ 648182 w 821803"/>
              <a:gd name="connsiteY8" fmla="*/ 798653 h 2673752"/>
              <a:gd name="connsiteX9" fmla="*/ 625033 w 821803"/>
              <a:gd name="connsiteY9" fmla="*/ 879676 h 2673752"/>
              <a:gd name="connsiteX10" fmla="*/ 613458 w 821803"/>
              <a:gd name="connsiteY10" fmla="*/ 914400 h 2673752"/>
              <a:gd name="connsiteX11" fmla="*/ 601884 w 821803"/>
              <a:gd name="connsiteY11" fmla="*/ 972274 h 2673752"/>
              <a:gd name="connsiteX12" fmla="*/ 578734 w 821803"/>
              <a:gd name="connsiteY12" fmla="*/ 1041722 h 2673752"/>
              <a:gd name="connsiteX13" fmla="*/ 567159 w 821803"/>
              <a:gd name="connsiteY13" fmla="*/ 1099595 h 2673752"/>
              <a:gd name="connsiteX14" fmla="*/ 544010 w 821803"/>
              <a:gd name="connsiteY14" fmla="*/ 1169043 h 2673752"/>
              <a:gd name="connsiteX15" fmla="*/ 509286 w 821803"/>
              <a:gd name="connsiteY15" fmla="*/ 1273215 h 2673752"/>
              <a:gd name="connsiteX16" fmla="*/ 486137 w 821803"/>
              <a:gd name="connsiteY16" fmla="*/ 1342663 h 2673752"/>
              <a:gd name="connsiteX17" fmla="*/ 462987 w 821803"/>
              <a:gd name="connsiteY17" fmla="*/ 1435261 h 2673752"/>
              <a:gd name="connsiteX18" fmla="*/ 439838 w 821803"/>
              <a:gd name="connsiteY18" fmla="*/ 1516284 h 2673752"/>
              <a:gd name="connsiteX19" fmla="*/ 428263 w 821803"/>
              <a:gd name="connsiteY19" fmla="*/ 1551008 h 2673752"/>
              <a:gd name="connsiteX20" fmla="*/ 416689 w 821803"/>
              <a:gd name="connsiteY20" fmla="*/ 1597306 h 2673752"/>
              <a:gd name="connsiteX21" fmla="*/ 405114 w 821803"/>
              <a:gd name="connsiteY21" fmla="*/ 1678329 h 2673752"/>
              <a:gd name="connsiteX22" fmla="*/ 381965 w 821803"/>
              <a:gd name="connsiteY22" fmla="*/ 1713053 h 2673752"/>
              <a:gd name="connsiteX23" fmla="*/ 358815 w 821803"/>
              <a:gd name="connsiteY23" fmla="*/ 1794076 h 2673752"/>
              <a:gd name="connsiteX24" fmla="*/ 335666 w 821803"/>
              <a:gd name="connsiteY24" fmla="*/ 1828800 h 2673752"/>
              <a:gd name="connsiteX25" fmla="*/ 312516 w 821803"/>
              <a:gd name="connsiteY25" fmla="*/ 1921398 h 2673752"/>
              <a:gd name="connsiteX26" fmla="*/ 277792 w 821803"/>
              <a:gd name="connsiteY26" fmla="*/ 2025570 h 2673752"/>
              <a:gd name="connsiteX27" fmla="*/ 266218 w 821803"/>
              <a:gd name="connsiteY27" fmla="*/ 2060294 h 2673752"/>
              <a:gd name="connsiteX28" fmla="*/ 254643 w 821803"/>
              <a:gd name="connsiteY28" fmla="*/ 2095018 h 2673752"/>
              <a:gd name="connsiteX29" fmla="*/ 219919 w 821803"/>
              <a:gd name="connsiteY29" fmla="*/ 2210765 h 2673752"/>
              <a:gd name="connsiteX30" fmla="*/ 185195 w 821803"/>
              <a:gd name="connsiteY30" fmla="*/ 2257063 h 2673752"/>
              <a:gd name="connsiteX31" fmla="*/ 138896 w 821803"/>
              <a:gd name="connsiteY31" fmla="*/ 2349661 h 2673752"/>
              <a:gd name="connsiteX32" fmla="*/ 104172 w 821803"/>
              <a:gd name="connsiteY32" fmla="*/ 2407534 h 2673752"/>
              <a:gd name="connsiteX33" fmla="*/ 92597 w 821803"/>
              <a:gd name="connsiteY33" fmla="*/ 2442258 h 2673752"/>
              <a:gd name="connsiteX34" fmla="*/ 69448 w 821803"/>
              <a:gd name="connsiteY34" fmla="*/ 2476982 h 2673752"/>
              <a:gd name="connsiteX35" fmla="*/ 46299 w 821803"/>
              <a:gd name="connsiteY35" fmla="*/ 2546430 h 2673752"/>
              <a:gd name="connsiteX36" fmla="*/ 23149 w 821803"/>
              <a:gd name="connsiteY36" fmla="*/ 2615879 h 2673752"/>
              <a:gd name="connsiteX37" fmla="*/ 11575 w 821803"/>
              <a:gd name="connsiteY37" fmla="*/ 2650603 h 2673752"/>
              <a:gd name="connsiteX38" fmla="*/ 0 w 821803"/>
              <a:gd name="connsiteY38" fmla="*/ 2673752 h 267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21803" h="2673752">
                <a:moveTo>
                  <a:pt x="821803" y="0"/>
                </a:moveTo>
                <a:cubicBezTo>
                  <a:pt x="820394" y="26761"/>
                  <a:pt x="811086" y="269357"/>
                  <a:pt x="798653" y="335666"/>
                </a:cubicBezTo>
                <a:cubicBezTo>
                  <a:pt x="794156" y="359650"/>
                  <a:pt x="783220" y="381965"/>
                  <a:pt x="775504" y="405114"/>
                </a:cubicBezTo>
                <a:lnTo>
                  <a:pt x="740780" y="509286"/>
                </a:lnTo>
                <a:lnTo>
                  <a:pt x="729205" y="544010"/>
                </a:lnTo>
                <a:cubicBezTo>
                  <a:pt x="725347" y="555585"/>
                  <a:pt x="720589" y="566897"/>
                  <a:pt x="717630" y="578734"/>
                </a:cubicBezTo>
                <a:cubicBezTo>
                  <a:pt x="713772" y="594167"/>
                  <a:pt x="710627" y="609796"/>
                  <a:pt x="706056" y="625033"/>
                </a:cubicBezTo>
                <a:cubicBezTo>
                  <a:pt x="699044" y="648406"/>
                  <a:pt x="690622" y="671332"/>
                  <a:pt x="682906" y="694481"/>
                </a:cubicBezTo>
                <a:lnTo>
                  <a:pt x="648182" y="798653"/>
                </a:lnTo>
                <a:cubicBezTo>
                  <a:pt x="620432" y="881904"/>
                  <a:pt x="654099" y="777946"/>
                  <a:pt x="625033" y="879676"/>
                </a:cubicBezTo>
                <a:cubicBezTo>
                  <a:pt x="621681" y="891407"/>
                  <a:pt x="616417" y="902563"/>
                  <a:pt x="613458" y="914400"/>
                </a:cubicBezTo>
                <a:cubicBezTo>
                  <a:pt x="608687" y="933486"/>
                  <a:pt x="607060" y="953294"/>
                  <a:pt x="601884" y="972274"/>
                </a:cubicBezTo>
                <a:cubicBezTo>
                  <a:pt x="595464" y="995816"/>
                  <a:pt x="583520" y="1017794"/>
                  <a:pt x="578734" y="1041722"/>
                </a:cubicBezTo>
                <a:cubicBezTo>
                  <a:pt x="574876" y="1061013"/>
                  <a:pt x="572335" y="1080615"/>
                  <a:pt x="567159" y="1099595"/>
                </a:cubicBezTo>
                <a:cubicBezTo>
                  <a:pt x="560739" y="1123137"/>
                  <a:pt x="551726" y="1145894"/>
                  <a:pt x="544010" y="1169043"/>
                </a:cubicBezTo>
                <a:lnTo>
                  <a:pt x="509286" y="1273215"/>
                </a:lnTo>
                <a:lnTo>
                  <a:pt x="486137" y="1342663"/>
                </a:lnTo>
                <a:cubicBezTo>
                  <a:pt x="478420" y="1373529"/>
                  <a:pt x="473048" y="1405078"/>
                  <a:pt x="462987" y="1435261"/>
                </a:cubicBezTo>
                <a:cubicBezTo>
                  <a:pt x="435230" y="1518537"/>
                  <a:pt x="468914" y="1414521"/>
                  <a:pt x="439838" y="1516284"/>
                </a:cubicBezTo>
                <a:cubicBezTo>
                  <a:pt x="436486" y="1528015"/>
                  <a:pt x="431615" y="1539277"/>
                  <a:pt x="428263" y="1551008"/>
                </a:cubicBezTo>
                <a:cubicBezTo>
                  <a:pt x="423893" y="1566304"/>
                  <a:pt x="419535" y="1581655"/>
                  <a:pt x="416689" y="1597306"/>
                </a:cubicBezTo>
                <a:cubicBezTo>
                  <a:pt x="411809" y="1624148"/>
                  <a:pt x="412953" y="1652198"/>
                  <a:pt x="405114" y="1678329"/>
                </a:cubicBezTo>
                <a:cubicBezTo>
                  <a:pt x="401117" y="1691653"/>
                  <a:pt x="389681" y="1701478"/>
                  <a:pt x="381965" y="1713053"/>
                </a:cubicBezTo>
                <a:cubicBezTo>
                  <a:pt x="378256" y="1727889"/>
                  <a:pt x="367118" y="1777470"/>
                  <a:pt x="358815" y="1794076"/>
                </a:cubicBezTo>
                <a:cubicBezTo>
                  <a:pt x="352594" y="1806518"/>
                  <a:pt x="343382" y="1817225"/>
                  <a:pt x="335666" y="1828800"/>
                </a:cubicBezTo>
                <a:cubicBezTo>
                  <a:pt x="327949" y="1859666"/>
                  <a:pt x="322577" y="1891215"/>
                  <a:pt x="312516" y="1921398"/>
                </a:cubicBezTo>
                <a:lnTo>
                  <a:pt x="277792" y="2025570"/>
                </a:lnTo>
                <a:lnTo>
                  <a:pt x="266218" y="2060294"/>
                </a:lnTo>
                <a:cubicBezTo>
                  <a:pt x="262360" y="2071869"/>
                  <a:pt x="257602" y="2083181"/>
                  <a:pt x="254643" y="2095018"/>
                </a:cubicBezTo>
                <a:cubicBezTo>
                  <a:pt x="248632" y="2119061"/>
                  <a:pt x="230485" y="2196677"/>
                  <a:pt x="219919" y="2210765"/>
                </a:cubicBezTo>
                <a:lnTo>
                  <a:pt x="185195" y="2257063"/>
                </a:lnTo>
                <a:cubicBezTo>
                  <a:pt x="158595" y="2336864"/>
                  <a:pt x="179300" y="2309257"/>
                  <a:pt x="138896" y="2349661"/>
                </a:cubicBezTo>
                <a:cubicBezTo>
                  <a:pt x="106111" y="2448022"/>
                  <a:pt x="151835" y="2328098"/>
                  <a:pt x="104172" y="2407534"/>
                </a:cubicBezTo>
                <a:cubicBezTo>
                  <a:pt x="97895" y="2417996"/>
                  <a:pt x="98053" y="2431345"/>
                  <a:pt x="92597" y="2442258"/>
                </a:cubicBezTo>
                <a:cubicBezTo>
                  <a:pt x="86376" y="2454700"/>
                  <a:pt x="75098" y="2464270"/>
                  <a:pt x="69448" y="2476982"/>
                </a:cubicBezTo>
                <a:cubicBezTo>
                  <a:pt x="59538" y="2499280"/>
                  <a:pt x="54015" y="2523281"/>
                  <a:pt x="46299" y="2546430"/>
                </a:cubicBezTo>
                <a:lnTo>
                  <a:pt x="23149" y="2615879"/>
                </a:lnTo>
                <a:cubicBezTo>
                  <a:pt x="19291" y="2627454"/>
                  <a:pt x="17032" y="2639690"/>
                  <a:pt x="11575" y="2650603"/>
                </a:cubicBezTo>
                <a:lnTo>
                  <a:pt x="0" y="2673752"/>
                </a:lnTo>
              </a:path>
            </a:pathLst>
          </a:cu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534856" y="3606167"/>
            <a:ext cx="578734" cy="120881"/>
          </a:xfrm>
          <a:custGeom>
            <a:avLst/>
            <a:gdLst>
              <a:gd name="connsiteX0" fmla="*/ 0 w 578734"/>
              <a:gd name="connsiteY0" fmla="*/ 51433 h 120881"/>
              <a:gd name="connsiteX1" fmla="*/ 57873 w 578734"/>
              <a:gd name="connsiteY1" fmla="*/ 16709 h 120881"/>
              <a:gd name="connsiteX2" fmla="*/ 312516 w 578734"/>
              <a:gd name="connsiteY2" fmla="*/ 16709 h 120881"/>
              <a:gd name="connsiteX3" fmla="*/ 358815 w 578734"/>
              <a:gd name="connsiteY3" fmla="*/ 28284 h 120881"/>
              <a:gd name="connsiteX4" fmla="*/ 428263 w 578734"/>
              <a:gd name="connsiteY4" fmla="*/ 74582 h 120881"/>
              <a:gd name="connsiteX5" fmla="*/ 532435 w 578734"/>
              <a:gd name="connsiteY5" fmla="*/ 97732 h 120881"/>
              <a:gd name="connsiteX6" fmla="*/ 578734 w 578734"/>
              <a:gd name="connsiteY6" fmla="*/ 120881 h 120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8734" h="120881">
                <a:moveTo>
                  <a:pt x="0" y="51433"/>
                </a:moveTo>
                <a:cubicBezTo>
                  <a:pt x="19291" y="39858"/>
                  <a:pt x="37751" y="26770"/>
                  <a:pt x="57873" y="16709"/>
                </a:cubicBezTo>
                <a:cubicBezTo>
                  <a:pt x="130764" y="-19737"/>
                  <a:pt x="269780" y="14460"/>
                  <a:pt x="312516" y="16709"/>
                </a:cubicBezTo>
                <a:cubicBezTo>
                  <a:pt x="327949" y="20567"/>
                  <a:pt x="344586" y="21170"/>
                  <a:pt x="358815" y="28284"/>
                </a:cubicBezTo>
                <a:cubicBezTo>
                  <a:pt x="383700" y="40726"/>
                  <a:pt x="400981" y="69125"/>
                  <a:pt x="428263" y="74582"/>
                </a:cubicBezTo>
                <a:cubicBezTo>
                  <a:pt x="468049" y="82539"/>
                  <a:pt x="494290" y="86834"/>
                  <a:pt x="532435" y="97732"/>
                </a:cubicBezTo>
                <a:cubicBezTo>
                  <a:pt x="569676" y="108372"/>
                  <a:pt x="559721" y="101868"/>
                  <a:pt x="578734" y="120881"/>
                </a:cubicBezTo>
              </a:path>
            </a:pathLst>
          </a:cu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chemeClr val="tx1"/>
              </a:solidFill>
            </a:endParaRPr>
          </a:p>
        </p:txBody>
      </p:sp>
      <p:pic>
        <p:nvPicPr>
          <p:cNvPr id="19458" name="Picture 2" descr="C:\Users\Deb\AppData\Local\Microsoft\Windows\Temporary Internet Files\Content.IE5\TPPNEJT6\MM900236357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700880"/>
            <a:ext cx="707647" cy="140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08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3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471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3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422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3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988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C:\Users\Deb\Pictures\Nikon Transfer 2\Spirit Ridge Fire\Firefighters work on Hoselays   Flickr - Photo Sharing!_files\15113910525_b4a5459f15_n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69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035" y="0"/>
            <a:ext cx="644192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95800" y="2438400"/>
            <a:ext cx="1447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Roscommon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1999" y="5486400"/>
            <a:ext cx="9144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Lansing</a:t>
            </a:r>
            <a:endParaRPr lang="en-US" dirty="0"/>
          </a:p>
        </p:txBody>
      </p:sp>
      <p:pic>
        <p:nvPicPr>
          <p:cNvPr id="8" name="Picture 2" descr="C:\Users\Deb\AppData\Local\Microsoft\Windows\Temporary Internet Files\Content.IE5\TPPNEJT6\MC900388728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2576">
            <a:off x="3803763" y="3780416"/>
            <a:ext cx="1500868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67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G:\Payment's Pics\IMG_22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66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G:\Payment's Pics\IMG_22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05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G:\Payment's Pics\IMG_20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98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-14262"/>
            <a:ext cx="7604218" cy="68722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853166">
            <a:off x="4267200" y="3953011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Spirit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smtClean="0">
                <a:solidFill>
                  <a:srgbClr val="00B0F0"/>
                </a:solidFill>
              </a:rPr>
              <a:t>Ridge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4" name="Multiply 3"/>
          <p:cNvSpPr/>
          <p:nvPr/>
        </p:nvSpPr>
        <p:spPr>
          <a:xfrm>
            <a:off x="3352800" y="609600"/>
            <a:ext cx="457200" cy="457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71800" y="10668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Pump Site</a:t>
            </a:r>
            <a:endParaRPr lang="en-US" b="1" dirty="0"/>
          </a:p>
        </p:txBody>
      </p:sp>
      <p:sp>
        <p:nvSpPr>
          <p:cNvPr id="6" name="Multiply 5"/>
          <p:cNvSpPr/>
          <p:nvPr/>
        </p:nvSpPr>
        <p:spPr>
          <a:xfrm>
            <a:off x="4495800" y="2362200"/>
            <a:ext cx="457200" cy="457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026742" y="2441294"/>
            <a:ext cx="1983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Second Pump Site</a:t>
            </a:r>
            <a:endParaRPr lang="en-US" b="1" dirty="0"/>
          </a:p>
        </p:txBody>
      </p:sp>
      <p:sp>
        <p:nvSpPr>
          <p:cNvPr id="9" name="Freeform 8"/>
          <p:cNvSpPr/>
          <p:nvPr/>
        </p:nvSpPr>
        <p:spPr>
          <a:xfrm>
            <a:off x="2759597" y="1027128"/>
            <a:ext cx="821803" cy="2673752"/>
          </a:xfrm>
          <a:custGeom>
            <a:avLst/>
            <a:gdLst>
              <a:gd name="connsiteX0" fmla="*/ 821803 w 821803"/>
              <a:gd name="connsiteY0" fmla="*/ 0 h 2673752"/>
              <a:gd name="connsiteX1" fmla="*/ 798653 w 821803"/>
              <a:gd name="connsiteY1" fmla="*/ 335666 h 2673752"/>
              <a:gd name="connsiteX2" fmla="*/ 775504 w 821803"/>
              <a:gd name="connsiteY2" fmla="*/ 405114 h 2673752"/>
              <a:gd name="connsiteX3" fmla="*/ 740780 w 821803"/>
              <a:gd name="connsiteY3" fmla="*/ 509286 h 2673752"/>
              <a:gd name="connsiteX4" fmla="*/ 729205 w 821803"/>
              <a:gd name="connsiteY4" fmla="*/ 544010 h 2673752"/>
              <a:gd name="connsiteX5" fmla="*/ 717630 w 821803"/>
              <a:gd name="connsiteY5" fmla="*/ 578734 h 2673752"/>
              <a:gd name="connsiteX6" fmla="*/ 706056 w 821803"/>
              <a:gd name="connsiteY6" fmla="*/ 625033 h 2673752"/>
              <a:gd name="connsiteX7" fmla="*/ 682906 w 821803"/>
              <a:gd name="connsiteY7" fmla="*/ 694481 h 2673752"/>
              <a:gd name="connsiteX8" fmla="*/ 648182 w 821803"/>
              <a:gd name="connsiteY8" fmla="*/ 798653 h 2673752"/>
              <a:gd name="connsiteX9" fmla="*/ 625033 w 821803"/>
              <a:gd name="connsiteY9" fmla="*/ 879676 h 2673752"/>
              <a:gd name="connsiteX10" fmla="*/ 613458 w 821803"/>
              <a:gd name="connsiteY10" fmla="*/ 914400 h 2673752"/>
              <a:gd name="connsiteX11" fmla="*/ 601884 w 821803"/>
              <a:gd name="connsiteY11" fmla="*/ 972274 h 2673752"/>
              <a:gd name="connsiteX12" fmla="*/ 578734 w 821803"/>
              <a:gd name="connsiteY12" fmla="*/ 1041722 h 2673752"/>
              <a:gd name="connsiteX13" fmla="*/ 567159 w 821803"/>
              <a:gd name="connsiteY13" fmla="*/ 1099595 h 2673752"/>
              <a:gd name="connsiteX14" fmla="*/ 544010 w 821803"/>
              <a:gd name="connsiteY14" fmla="*/ 1169043 h 2673752"/>
              <a:gd name="connsiteX15" fmla="*/ 509286 w 821803"/>
              <a:gd name="connsiteY15" fmla="*/ 1273215 h 2673752"/>
              <a:gd name="connsiteX16" fmla="*/ 486137 w 821803"/>
              <a:gd name="connsiteY16" fmla="*/ 1342663 h 2673752"/>
              <a:gd name="connsiteX17" fmla="*/ 462987 w 821803"/>
              <a:gd name="connsiteY17" fmla="*/ 1435261 h 2673752"/>
              <a:gd name="connsiteX18" fmla="*/ 439838 w 821803"/>
              <a:gd name="connsiteY18" fmla="*/ 1516284 h 2673752"/>
              <a:gd name="connsiteX19" fmla="*/ 428263 w 821803"/>
              <a:gd name="connsiteY19" fmla="*/ 1551008 h 2673752"/>
              <a:gd name="connsiteX20" fmla="*/ 416689 w 821803"/>
              <a:gd name="connsiteY20" fmla="*/ 1597306 h 2673752"/>
              <a:gd name="connsiteX21" fmla="*/ 405114 w 821803"/>
              <a:gd name="connsiteY21" fmla="*/ 1678329 h 2673752"/>
              <a:gd name="connsiteX22" fmla="*/ 381965 w 821803"/>
              <a:gd name="connsiteY22" fmla="*/ 1713053 h 2673752"/>
              <a:gd name="connsiteX23" fmla="*/ 358815 w 821803"/>
              <a:gd name="connsiteY23" fmla="*/ 1794076 h 2673752"/>
              <a:gd name="connsiteX24" fmla="*/ 335666 w 821803"/>
              <a:gd name="connsiteY24" fmla="*/ 1828800 h 2673752"/>
              <a:gd name="connsiteX25" fmla="*/ 312516 w 821803"/>
              <a:gd name="connsiteY25" fmla="*/ 1921398 h 2673752"/>
              <a:gd name="connsiteX26" fmla="*/ 277792 w 821803"/>
              <a:gd name="connsiteY26" fmla="*/ 2025570 h 2673752"/>
              <a:gd name="connsiteX27" fmla="*/ 266218 w 821803"/>
              <a:gd name="connsiteY27" fmla="*/ 2060294 h 2673752"/>
              <a:gd name="connsiteX28" fmla="*/ 254643 w 821803"/>
              <a:gd name="connsiteY28" fmla="*/ 2095018 h 2673752"/>
              <a:gd name="connsiteX29" fmla="*/ 219919 w 821803"/>
              <a:gd name="connsiteY29" fmla="*/ 2210765 h 2673752"/>
              <a:gd name="connsiteX30" fmla="*/ 185195 w 821803"/>
              <a:gd name="connsiteY30" fmla="*/ 2257063 h 2673752"/>
              <a:gd name="connsiteX31" fmla="*/ 138896 w 821803"/>
              <a:gd name="connsiteY31" fmla="*/ 2349661 h 2673752"/>
              <a:gd name="connsiteX32" fmla="*/ 104172 w 821803"/>
              <a:gd name="connsiteY32" fmla="*/ 2407534 h 2673752"/>
              <a:gd name="connsiteX33" fmla="*/ 92597 w 821803"/>
              <a:gd name="connsiteY33" fmla="*/ 2442258 h 2673752"/>
              <a:gd name="connsiteX34" fmla="*/ 69448 w 821803"/>
              <a:gd name="connsiteY34" fmla="*/ 2476982 h 2673752"/>
              <a:gd name="connsiteX35" fmla="*/ 46299 w 821803"/>
              <a:gd name="connsiteY35" fmla="*/ 2546430 h 2673752"/>
              <a:gd name="connsiteX36" fmla="*/ 23149 w 821803"/>
              <a:gd name="connsiteY36" fmla="*/ 2615879 h 2673752"/>
              <a:gd name="connsiteX37" fmla="*/ 11575 w 821803"/>
              <a:gd name="connsiteY37" fmla="*/ 2650603 h 2673752"/>
              <a:gd name="connsiteX38" fmla="*/ 0 w 821803"/>
              <a:gd name="connsiteY38" fmla="*/ 2673752 h 267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21803" h="2673752">
                <a:moveTo>
                  <a:pt x="821803" y="0"/>
                </a:moveTo>
                <a:cubicBezTo>
                  <a:pt x="820394" y="26761"/>
                  <a:pt x="811086" y="269357"/>
                  <a:pt x="798653" y="335666"/>
                </a:cubicBezTo>
                <a:cubicBezTo>
                  <a:pt x="794156" y="359650"/>
                  <a:pt x="783220" y="381965"/>
                  <a:pt x="775504" y="405114"/>
                </a:cubicBezTo>
                <a:lnTo>
                  <a:pt x="740780" y="509286"/>
                </a:lnTo>
                <a:lnTo>
                  <a:pt x="729205" y="544010"/>
                </a:lnTo>
                <a:cubicBezTo>
                  <a:pt x="725347" y="555585"/>
                  <a:pt x="720589" y="566897"/>
                  <a:pt x="717630" y="578734"/>
                </a:cubicBezTo>
                <a:cubicBezTo>
                  <a:pt x="713772" y="594167"/>
                  <a:pt x="710627" y="609796"/>
                  <a:pt x="706056" y="625033"/>
                </a:cubicBezTo>
                <a:cubicBezTo>
                  <a:pt x="699044" y="648406"/>
                  <a:pt x="690622" y="671332"/>
                  <a:pt x="682906" y="694481"/>
                </a:cubicBezTo>
                <a:lnTo>
                  <a:pt x="648182" y="798653"/>
                </a:lnTo>
                <a:cubicBezTo>
                  <a:pt x="620432" y="881904"/>
                  <a:pt x="654099" y="777946"/>
                  <a:pt x="625033" y="879676"/>
                </a:cubicBezTo>
                <a:cubicBezTo>
                  <a:pt x="621681" y="891407"/>
                  <a:pt x="616417" y="902563"/>
                  <a:pt x="613458" y="914400"/>
                </a:cubicBezTo>
                <a:cubicBezTo>
                  <a:pt x="608687" y="933486"/>
                  <a:pt x="607060" y="953294"/>
                  <a:pt x="601884" y="972274"/>
                </a:cubicBezTo>
                <a:cubicBezTo>
                  <a:pt x="595464" y="995816"/>
                  <a:pt x="583520" y="1017794"/>
                  <a:pt x="578734" y="1041722"/>
                </a:cubicBezTo>
                <a:cubicBezTo>
                  <a:pt x="574876" y="1061013"/>
                  <a:pt x="572335" y="1080615"/>
                  <a:pt x="567159" y="1099595"/>
                </a:cubicBezTo>
                <a:cubicBezTo>
                  <a:pt x="560739" y="1123137"/>
                  <a:pt x="551726" y="1145894"/>
                  <a:pt x="544010" y="1169043"/>
                </a:cubicBezTo>
                <a:lnTo>
                  <a:pt x="509286" y="1273215"/>
                </a:lnTo>
                <a:lnTo>
                  <a:pt x="486137" y="1342663"/>
                </a:lnTo>
                <a:cubicBezTo>
                  <a:pt x="478420" y="1373529"/>
                  <a:pt x="473048" y="1405078"/>
                  <a:pt x="462987" y="1435261"/>
                </a:cubicBezTo>
                <a:cubicBezTo>
                  <a:pt x="435230" y="1518537"/>
                  <a:pt x="468914" y="1414521"/>
                  <a:pt x="439838" y="1516284"/>
                </a:cubicBezTo>
                <a:cubicBezTo>
                  <a:pt x="436486" y="1528015"/>
                  <a:pt x="431615" y="1539277"/>
                  <a:pt x="428263" y="1551008"/>
                </a:cubicBezTo>
                <a:cubicBezTo>
                  <a:pt x="423893" y="1566304"/>
                  <a:pt x="419535" y="1581655"/>
                  <a:pt x="416689" y="1597306"/>
                </a:cubicBezTo>
                <a:cubicBezTo>
                  <a:pt x="411809" y="1624148"/>
                  <a:pt x="412953" y="1652198"/>
                  <a:pt x="405114" y="1678329"/>
                </a:cubicBezTo>
                <a:cubicBezTo>
                  <a:pt x="401117" y="1691653"/>
                  <a:pt x="389681" y="1701478"/>
                  <a:pt x="381965" y="1713053"/>
                </a:cubicBezTo>
                <a:cubicBezTo>
                  <a:pt x="378256" y="1727889"/>
                  <a:pt x="367118" y="1777470"/>
                  <a:pt x="358815" y="1794076"/>
                </a:cubicBezTo>
                <a:cubicBezTo>
                  <a:pt x="352594" y="1806518"/>
                  <a:pt x="343382" y="1817225"/>
                  <a:pt x="335666" y="1828800"/>
                </a:cubicBezTo>
                <a:cubicBezTo>
                  <a:pt x="327949" y="1859666"/>
                  <a:pt x="322577" y="1891215"/>
                  <a:pt x="312516" y="1921398"/>
                </a:cubicBezTo>
                <a:lnTo>
                  <a:pt x="277792" y="2025570"/>
                </a:lnTo>
                <a:lnTo>
                  <a:pt x="266218" y="2060294"/>
                </a:lnTo>
                <a:cubicBezTo>
                  <a:pt x="262360" y="2071869"/>
                  <a:pt x="257602" y="2083181"/>
                  <a:pt x="254643" y="2095018"/>
                </a:cubicBezTo>
                <a:cubicBezTo>
                  <a:pt x="248632" y="2119061"/>
                  <a:pt x="230485" y="2196677"/>
                  <a:pt x="219919" y="2210765"/>
                </a:cubicBezTo>
                <a:lnTo>
                  <a:pt x="185195" y="2257063"/>
                </a:lnTo>
                <a:cubicBezTo>
                  <a:pt x="158595" y="2336864"/>
                  <a:pt x="179300" y="2309257"/>
                  <a:pt x="138896" y="2349661"/>
                </a:cubicBezTo>
                <a:cubicBezTo>
                  <a:pt x="106111" y="2448022"/>
                  <a:pt x="151835" y="2328098"/>
                  <a:pt x="104172" y="2407534"/>
                </a:cubicBezTo>
                <a:cubicBezTo>
                  <a:pt x="97895" y="2417996"/>
                  <a:pt x="98053" y="2431345"/>
                  <a:pt x="92597" y="2442258"/>
                </a:cubicBezTo>
                <a:cubicBezTo>
                  <a:pt x="86376" y="2454700"/>
                  <a:pt x="75098" y="2464270"/>
                  <a:pt x="69448" y="2476982"/>
                </a:cubicBezTo>
                <a:cubicBezTo>
                  <a:pt x="59538" y="2499280"/>
                  <a:pt x="54015" y="2523281"/>
                  <a:pt x="46299" y="2546430"/>
                </a:cubicBezTo>
                <a:lnTo>
                  <a:pt x="23149" y="2615879"/>
                </a:lnTo>
                <a:cubicBezTo>
                  <a:pt x="19291" y="2627454"/>
                  <a:pt x="17032" y="2639690"/>
                  <a:pt x="11575" y="2650603"/>
                </a:cubicBezTo>
                <a:lnTo>
                  <a:pt x="0" y="2673752"/>
                </a:lnTo>
              </a:path>
            </a:pathLst>
          </a:cu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2534856" y="3606167"/>
            <a:ext cx="578734" cy="120881"/>
          </a:xfrm>
          <a:custGeom>
            <a:avLst/>
            <a:gdLst>
              <a:gd name="connsiteX0" fmla="*/ 0 w 578734"/>
              <a:gd name="connsiteY0" fmla="*/ 51433 h 120881"/>
              <a:gd name="connsiteX1" fmla="*/ 57873 w 578734"/>
              <a:gd name="connsiteY1" fmla="*/ 16709 h 120881"/>
              <a:gd name="connsiteX2" fmla="*/ 312516 w 578734"/>
              <a:gd name="connsiteY2" fmla="*/ 16709 h 120881"/>
              <a:gd name="connsiteX3" fmla="*/ 358815 w 578734"/>
              <a:gd name="connsiteY3" fmla="*/ 28284 h 120881"/>
              <a:gd name="connsiteX4" fmla="*/ 428263 w 578734"/>
              <a:gd name="connsiteY4" fmla="*/ 74582 h 120881"/>
              <a:gd name="connsiteX5" fmla="*/ 532435 w 578734"/>
              <a:gd name="connsiteY5" fmla="*/ 97732 h 120881"/>
              <a:gd name="connsiteX6" fmla="*/ 578734 w 578734"/>
              <a:gd name="connsiteY6" fmla="*/ 120881 h 120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8734" h="120881">
                <a:moveTo>
                  <a:pt x="0" y="51433"/>
                </a:moveTo>
                <a:cubicBezTo>
                  <a:pt x="19291" y="39858"/>
                  <a:pt x="37751" y="26770"/>
                  <a:pt x="57873" y="16709"/>
                </a:cubicBezTo>
                <a:cubicBezTo>
                  <a:pt x="130764" y="-19737"/>
                  <a:pt x="269780" y="14460"/>
                  <a:pt x="312516" y="16709"/>
                </a:cubicBezTo>
                <a:cubicBezTo>
                  <a:pt x="327949" y="20567"/>
                  <a:pt x="344586" y="21170"/>
                  <a:pt x="358815" y="28284"/>
                </a:cubicBezTo>
                <a:cubicBezTo>
                  <a:pt x="383700" y="40726"/>
                  <a:pt x="400981" y="69125"/>
                  <a:pt x="428263" y="74582"/>
                </a:cubicBezTo>
                <a:cubicBezTo>
                  <a:pt x="468049" y="82539"/>
                  <a:pt x="494290" y="86834"/>
                  <a:pt x="532435" y="97732"/>
                </a:cubicBezTo>
                <a:cubicBezTo>
                  <a:pt x="569676" y="108372"/>
                  <a:pt x="559721" y="101868"/>
                  <a:pt x="578734" y="120881"/>
                </a:cubicBezTo>
              </a:path>
            </a:pathLst>
          </a:cu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673752" y="2685327"/>
            <a:ext cx="1921397" cy="1123041"/>
          </a:xfrm>
          <a:custGeom>
            <a:avLst/>
            <a:gdLst>
              <a:gd name="connsiteX0" fmla="*/ 1921397 w 1921397"/>
              <a:gd name="connsiteY0" fmla="*/ 0 h 1123041"/>
              <a:gd name="connsiteX1" fmla="*/ 1736202 w 1921397"/>
              <a:gd name="connsiteY1" fmla="*/ 57873 h 1123041"/>
              <a:gd name="connsiteX2" fmla="*/ 1643605 w 1921397"/>
              <a:gd name="connsiteY2" fmla="*/ 138896 h 1123041"/>
              <a:gd name="connsiteX3" fmla="*/ 1608881 w 1921397"/>
              <a:gd name="connsiteY3" fmla="*/ 150470 h 1123041"/>
              <a:gd name="connsiteX4" fmla="*/ 1585732 w 1921397"/>
              <a:gd name="connsiteY4" fmla="*/ 173620 h 1123041"/>
              <a:gd name="connsiteX5" fmla="*/ 1516283 w 1921397"/>
              <a:gd name="connsiteY5" fmla="*/ 196769 h 1123041"/>
              <a:gd name="connsiteX6" fmla="*/ 1458410 w 1921397"/>
              <a:gd name="connsiteY6" fmla="*/ 243068 h 1123041"/>
              <a:gd name="connsiteX7" fmla="*/ 1423686 w 1921397"/>
              <a:gd name="connsiteY7" fmla="*/ 254643 h 1123041"/>
              <a:gd name="connsiteX8" fmla="*/ 1388962 w 1921397"/>
              <a:gd name="connsiteY8" fmla="*/ 277792 h 1123041"/>
              <a:gd name="connsiteX9" fmla="*/ 1354238 w 1921397"/>
              <a:gd name="connsiteY9" fmla="*/ 312516 h 1123041"/>
              <a:gd name="connsiteX10" fmla="*/ 1238491 w 1921397"/>
              <a:gd name="connsiteY10" fmla="*/ 347240 h 1123041"/>
              <a:gd name="connsiteX11" fmla="*/ 1041721 w 1921397"/>
              <a:gd name="connsiteY11" fmla="*/ 381964 h 1123041"/>
              <a:gd name="connsiteX12" fmla="*/ 1018572 w 1921397"/>
              <a:gd name="connsiteY12" fmla="*/ 405114 h 1123041"/>
              <a:gd name="connsiteX13" fmla="*/ 972273 w 1921397"/>
              <a:gd name="connsiteY13" fmla="*/ 474562 h 1123041"/>
              <a:gd name="connsiteX14" fmla="*/ 937549 w 1921397"/>
              <a:gd name="connsiteY14" fmla="*/ 544010 h 1123041"/>
              <a:gd name="connsiteX15" fmla="*/ 925975 w 1921397"/>
              <a:gd name="connsiteY15" fmla="*/ 578734 h 1123041"/>
              <a:gd name="connsiteX16" fmla="*/ 902825 w 1921397"/>
              <a:gd name="connsiteY16" fmla="*/ 601883 h 1123041"/>
              <a:gd name="connsiteX17" fmla="*/ 856526 w 1921397"/>
              <a:gd name="connsiteY17" fmla="*/ 671331 h 1123041"/>
              <a:gd name="connsiteX18" fmla="*/ 833377 w 1921397"/>
              <a:gd name="connsiteY18" fmla="*/ 706055 h 1123041"/>
              <a:gd name="connsiteX19" fmla="*/ 787078 w 1921397"/>
              <a:gd name="connsiteY19" fmla="*/ 752354 h 1123041"/>
              <a:gd name="connsiteX20" fmla="*/ 752354 w 1921397"/>
              <a:gd name="connsiteY20" fmla="*/ 787078 h 1123041"/>
              <a:gd name="connsiteX21" fmla="*/ 717630 w 1921397"/>
              <a:gd name="connsiteY21" fmla="*/ 810227 h 1123041"/>
              <a:gd name="connsiteX22" fmla="*/ 659757 w 1921397"/>
              <a:gd name="connsiteY22" fmla="*/ 879676 h 1123041"/>
              <a:gd name="connsiteX23" fmla="*/ 636607 w 1921397"/>
              <a:gd name="connsiteY23" fmla="*/ 902825 h 1123041"/>
              <a:gd name="connsiteX24" fmla="*/ 590309 w 1921397"/>
              <a:gd name="connsiteY24" fmla="*/ 949124 h 1123041"/>
              <a:gd name="connsiteX25" fmla="*/ 532435 w 1921397"/>
              <a:gd name="connsiteY25" fmla="*/ 1006997 h 1123041"/>
              <a:gd name="connsiteX26" fmla="*/ 509286 w 1921397"/>
              <a:gd name="connsiteY26" fmla="*/ 1041721 h 1123041"/>
              <a:gd name="connsiteX27" fmla="*/ 474562 w 1921397"/>
              <a:gd name="connsiteY27" fmla="*/ 1064870 h 1123041"/>
              <a:gd name="connsiteX28" fmla="*/ 428263 w 1921397"/>
              <a:gd name="connsiteY28" fmla="*/ 1122744 h 1123041"/>
              <a:gd name="connsiteX29" fmla="*/ 358815 w 1921397"/>
              <a:gd name="connsiteY29" fmla="*/ 1088020 h 1123041"/>
              <a:gd name="connsiteX30" fmla="*/ 324091 w 1921397"/>
              <a:gd name="connsiteY30" fmla="*/ 1076445 h 1123041"/>
              <a:gd name="connsiteX31" fmla="*/ 231494 w 1921397"/>
              <a:gd name="connsiteY31" fmla="*/ 1053296 h 1123041"/>
              <a:gd name="connsiteX32" fmla="*/ 196770 w 1921397"/>
              <a:gd name="connsiteY32" fmla="*/ 1041721 h 1123041"/>
              <a:gd name="connsiteX33" fmla="*/ 150471 w 1921397"/>
              <a:gd name="connsiteY33" fmla="*/ 1030146 h 1123041"/>
              <a:gd name="connsiteX34" fmla="*/ 0 w 1921397"/>
              <a:gd name="connsiteY34" fmla="*/ 1030146 h 112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921397" h="1123041">
                <a:moveTo>
                  <a:pt x="1921397" y="0"/>
                </a:moveTo>
                <a:cubicBezTo>
                  <a:pt x="1811695" y="87761"/>
                  <a:pt x="1920128" y="18460"/>
                  <a:pt x="1736202" y="57873"/>
                </a:cubicBezTo>
                <a:cubicBezTo>
                  <a:pt x="1703639" y="64851"/>
                  <a:pt x="1662559" y="132578"/>
                  <a:pt x="1643605" y="138896"/>
                </a:cubicBezTo>
                <a:lnTo>
                  <a:pt x="1608881" y="150470"/>
                </a:lnTo>
                <a:cubicBezTo>
                  <a:pt x="1601165" y="158187"/>
                  <a:pt x="1595493" y="168740"/>
                  <a:pt x="1585732" y="173620"/>
                </a:cubicBezTo>
                <a:cubicBezTo>
                  <a:pt x="1563906" y="184533"/>
                  <a:pt x="1516283" y="196769"/>
                  <a:pt x="1516283" y="196769"/>
                </a:cubicBezTo>
                <a:cubicBezTo>
                  <a:pt x="1494750" y="218303"/>
                  <a:pt x="1487615" y="228466"/>
                  <a:pt x="1458410" y="243068"/>
                </a:cubicBezTo>
                <a:cubicBezTo>
                  <a:pt x="1447497" y="248524"/>
                  <a:pt x="1434599" y="249187"/>
                  <a:pt x="1423686" y="254643"/>
                </a:cubicBezTo>
                <a:cubicBezTo>
                  <a:pt x="1411244" y="260864"/>
                  <a:pt x="1399649" y="268886"/>
                  <a:pt x="1388962" y="277792"/>
                </a:cubicBezTo>
                <a:cubicBezTo>
                  <a:pt x="1376387" y="288271"/>
                  <a:pt x="1368547" y="304567"/>
                  <a:pt x="1354238" y="312516"/>
                </a:cubicBezTo>
                <a:cubicBezTo>
                  <a:pt x="1322215" y="330306"/>
                  <a:pt x="1274226" y="336520"/>
                  <a:pt x="1238491" y="347240"/>
                </a:cubicBezTo>
                <a:cubicBezTo>
                  <a:pt x="1111099" y="385457"/>
                  <a:pt x="1223933" y="365399"/>
                  <a:pt x="1041721" y="381964"/>
                </a:cubicBezTo>
                <a:cubicBezTo>
                  <a:pt x="1034005" y="389681"/>
                  <a:pt x="1025120" y="396384"/>
                  <a:pt x="1018572" y="405114"/>
                </a:cubicBezTo>
                <a:cubicBezTo>
                  <a:pt x="1001879" y="427372"/>
                  <a:pt x="972273" y="474562"/>
                  <a:pt x="972273" y="474562"/>
                </a:cubicBezTo>
                <a:cubicBezTo>
                  <a:pt x="943182" y="561841"/>
                  <a:pt x="982425" y="454259"/>
                  <a:pt x="937549" y="544010"/>
                </a:cubicBezTo>
                <a:cubicBezTo>
                  <a:pt x="932093" y="554923"/>
                  <a:pt x="932252" y="568272"/>
                  <a:pt x="925975" y="578734"/>
                </a:cubicBezTo>
                <a:cubicBezTo>
                  <a:pt x="920360" y="588092"/>
                  <a:pt x="909373" y="593153"/>
                  <a:pt x="902825" y="601883"/>
                </a:cubicBezTo>
                <a:cubicBezTo>
                  <a:pt x="886132" y="624141"/>
                  <a:pt x="871959" y="648182"/>
                  <a:pt x="856526" y="671331"/>
                </a:cubicBezTo>
                <a:cubicBezTo>
                  <a:pt x="848810" y="682906"/>
                  <a:pt x="843214" y="696218"/>
                  <a:pt x="833377" y="706055"/>
                </a:cubicBezTo>
                <a:lnTo>
                  <a:pt x="787078" y="752354"/>
                </a:lnTo>
                <a:cubicBezTo>
                  <a:pt x="775503" y="763929"/>
                  <a:pt x="765974" y="777998"/>
                  <a:pt x="752354" y="787078"/>
                </a:cubicBezTo>
                <a:cubicBezTo>
                  <a:pt x="740779" y="794794"/>
                  <a:pt x="728493" y="801537"/>
                  <a:pt x="717630" y="810227"/>
                </a:cubicBezTo>
                <a:cubicBezTo>
                  <a:pt x="691455" y="831167"/>
                  <a:pt x="682264" y="852668"/>
                  <a:pt x="659757" y="879676"/>
                </a:cubicBezTo>
                <a:cubicBezTo>
                  <a:pt x="652771" y="888059"/>
                  <a:pt x="644324" y="895109"/>
                  <a:pt x="636607" y="902825"/>
                </a:cubicBezTo>
                <a:cubicBezTo>
                  <a:pt x="612602" y="974843"/>
                  <a:pt x="645180" y="907971"/>
                  <a:pt x="590309" y="949124"/>
                </a:cubicBezTo>
                <a:cubicBezTo>
                  <a:pt x="568483" y="965493"/>
                  <a:pt x="547568" y="984297"/>
                  <a:pt x="532435" y="1006997"/>
                </a:cubicBezTo>
                <a:cubicBezTo>
                  <a:pt x="524719" y="1018572"/>
                  <a:pt x="519123" y="1031884"/>
                  <a:pt x="509286" y="1041721"/>
                </a:cubicBezTo>
                <a:cubicBezTo>
                  <a:pt x="499449" y="1051558"/>
                  <a:pt x="486137" y="1057154"/>
                  <a:pt x="474562" y="1064870"/>
                </a:cubicBezTo>
                <a:cubicBezTo>
                  <a:pt x="465534" y="1091954"/>
                  <a:pt x="465220" y="1116585"/>
                  <a:pt x="428263" y="1122744"/>
                </a:cubicBezTo>
                <a:cubicBezTo>
                  <a:pt x="406444" y="1126380"/>
                  <a:pt x="373930" y="1095578"/>
                  <a:pt x="358815" y="1088020"/>
                </a:cubicBezTo>
                <a:cubicBezTo>
                  <a:pt x="347902" y="1082564"/>
                  <a:pt x="335862" y="1079655"/>
                  <a:pt x="324091" y="1076445"/>
                </a:cubicBezTo>
                <a:cubicBezTo>
                  <a:pt x="293396" y="1068074"/>
                  <a:pt x="261677" y="1063357"/>
                  <a:pt x="231494" y="1053296"/>
                </a:cubicBezTo>
                <a:cubicBezTo>
                  <a:pt x="219919" y="1049438"/>
                  <a:pt x="208501" y="1045073"/>
                  <a:pt x="196770" y="1041721"/>
                </a:cubicBezTo>
                <a:cubicBezTo>
                  <a:pt x="181474" y="1037351"/>
                  <a:pt x="166352" y="1031080"/>
                  <a:pt x="150471" y="1030146"/>
                </a:cubicBezTo>
                <a:cubicBezTo>
                  <a:pt x="100401" y="1027201"/>
                  <a:pt x="50157" y="1030146"/>
                  <a:pt x="0" y="1030146"/>
                </a:cubicBez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Deb\AppData\Local\Microsoft\Windows\Temporary Internet Files\Content.IE5\TPPNEJT6\MM900236357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700880"/>
            <a:ext cx="707647" cy="140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88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3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509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:\FMFM\P-S\PaymentM1\Oregon 2014 - Spirit Rdige Fire\Payment's Pics\IMG_25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91200" y="-4343400"/>
            <a:ext cx="20726400" cy="155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0523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idx="1"/>
          </p:nvPr>
        </p:nvSpPr>
        <p:spPr/>
      </p:sp>
      <p:pic>
        <p:nvPicPr>
          <p:cNvPr id="13315" name="Picture 3" descr="G:\Payment's Pics\IMG_20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05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G:\Payment's Pics\IMG_24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0335"/>
            <a:ext cx="9144000" cy="229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15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3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096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G:\Payment's Pics\IMG_25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" y="231494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 action="ppaction://hlinkfile"/>
              </a:rPr>
              <a:t>Video 1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952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86" y="0"/>
            <a:ext cx="7217228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0" y="5334000"/>
            <a:ext cx="1447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Roscommon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05000" y="762000"/>
            <a:ext cx="1219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Marquette</a:t>
            </a:r>
            <a:endParaRPr lang="en-US" dirty="0"/>
          </a:p>
        </p:txBody>
      </p:sp>
      <p:pic>
        <p:nvPicPr>
          <p:cNvPr id="1027" name="Picture 3" descr="C:\Users\Deb\AppData\Local\Microsoft\Windows\Temporary Internet Files\Content.IE5\6ANRIQLG\MC900187449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43502">
            <a:off x="5171405" y="3354176"/>
            <a:ext cx="1499616" cy="106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31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G:\Payment's Pics\IMG_25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" y="231494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 action="ppaction://hlinkfile"/>
              </a:rPr>
              <a:t>Video 2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2398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40" y="-14262"/>
            <a:ext cx="7604218" cy="6872262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 rot="1853166">
            <a:off x="4267200" y="3953011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Spirit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smtClean="0">
                <a:solidFill>
                  <a:srgbClr val="00B0F0"/>
                </a:solidFill>
              </a:rPr>
              <a:t>Ridge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4" name="Multiply 3"/>
          <p:cNvSpPr/>
          <p:nvPr/>
        </p:nvSpPr>
        <p:spPr>
          <a:xfrm>
            <a:off x="3352800" y="609600"/>
            <a:ext cx="457200" cy="457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71800" y="10668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Pump Site</a:t>
            </a:r>
            <a:endParaRPr lang="en-US" b="1" dirty="0"/>
          </a:p>
        </p:txBody>
      </p:sp>
      <p:sp>
        <p:nvSpPr>
          <p:cNvPr id="6" name="Multiply 5"/>
          <p:cNvSpPr/>
          <p:nvPr/>
        </p:nvSpPr>
        <p:spPr>
          <a:xfrm>
            <a:off x="4495800" y="2362200"/>
            <a:ext cx="457200" cy="457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026742" y="2441294"/>
            <a:ext cx="1983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Second Pump Site</a:t>
            </a:r>
            <a:endParaRPr lang="en-US" b="1" dirty="0"/>
          </a:p>
        </p:txBody>
      </p:sp>
      <p:sp>
        <p:nvSpPr>
          <p:cNvPr id="9" name="Freeform 8"/>
          <p:cNvSpPr/>
          <p:nvPr/>
        </p:nvSpPr>
        <p:spPr>
          <a:xfrm>
            <a:off x="2759597" y="1027128"/>
            <a:ext cx="821803" cy="2673752"/>
          </a:xfrm>
          <a:custGeom>
            <a:avLst/>
            <a:gdLst>
              <a:gd name="connsiteX0" fmla="*/ 821803 w 821803"/>
              <a:gd name="connsiteY0" fmla="*/ 0 h 2673752"/>
              <a:gd name="connsiteX1" fmla="*/ 798653 w 821803"/>
              <a:gd name="connsiteY1" fmla="*/ 335666 h 2673752"/>
              <a:gd name="connsiteX2" fmla="*/ 775504 w 821803"/>
              <a:gd name="connsiteY2" fmla="*/ 405114 h 2673752"/>
              <a:gd name="connsiteX3" fmla="*/ 740780 w 821803"/>
              <a:gd name="connsiteY3" fmla="*/ 509286 h 2673752"/>
              <a:gd name="connsiteX4" fmla="*/ 729205 w 821803"/>
              <a:gd name="connsiteY4" fmla="*/ 544010 h 2673752"/>
              <a:gd name="connsiteX5" fmla="*/ 717630 w 821803"/>
              <a:gd name="connsiteY5" fmla="*/ 578734 h 2673752"/>
              <a:gd name="connsiteX6" fmla="*/ 706056 w 821803"/>
              <a:gd name="connsiteY6" fmla="*/ 625033 h 2673752"/>
              <a:gd name="connsiteX7" fmla="*/ 682906 w 821803"/>
              <a:gd name="connsiteY7" fmla="*/ 694481 h 2673752"/>
              <a:gd name="connsiteX8" fmla="*/ 648182 w 821803"/>
              <a:gd name="connsiteY8" fmla="*/ 798653 h 2673752"/>
              <a:gd name="connsiteX9" fmla="*/ 625033 w 821803"/>
              <a:gd name="connsiteY9" fmla="*/ 879676 h 2673752"/>
              <a:gd name="connsiteX10" fmla="*/ 613458 w 821803"/>
              <a:gd name="connsiteY10" fmla="*/ 914400 h 2673752"/>
              <a:gd name="connsiteX11" fmla="*/ 601884 w 821803"/>
              <a:gd name="connsiteY11" fmla="*/ 972274 h 2673752"/>
              <a:gd name="connsiteX12" fmla="*/ 578734 w 821803"/>
              <a:gd name="connsiteY12" fmla="*/ 1041722 h 2673752"/>
              <a:gd name="connsiteX13" fmla="*/ 567159 w 821803"/>
              <a:gd name="connsiteY13" fmla="*/ 1099595 h 2673752"/>
              <a:gd name="connsiteX14" fmla="*/ 544010 w 821803"/>
              <a:gd name="connsiteY14" fmla="*/ 1169043 h 2673752"/>
              <a:gd name="connsiteX15" fmla="*/ 509286 w 821803"/>
              <a:gd name="connsiteY15" fmla="*/ 1273215 h 2673752"/>
              <a:gd name="connsiteX16" fmla="*/ 486137 w 821803"/>
              <a:gd name="connsiteY16" fmla="*/ 1342663 h 2673752"/>
              <a:gd name="connsiteX17" fmla="*/ 462987 w 821803"/>
              <a:gd name="connsiteY17" fmla="*/ 1435261 h 2673752"/>
              <a:gd name="connsiteX18" fmla="*/ 439838 w 821803"/>
              <a:gd name="connsiteY18" fmla="*/ 1516284 h 2673752"/>
              <a:gd name="connsiteX19" fmla="*/ 428263 w 821803"/>
              <a:gd name="connsiteY19" fmla="*/ 1551008 h 2673752"/>
              <a:gd name="connsiteX20" fmla="*/ 416689 w 821803"/>
              <a:gd name="connsiteY20" fmla="*/ 1597306 h 2673752"/>
              <a:gd name="connsiteX21" fmla="*/ 405114 w 821803"/>
              <a:gd name="connsiteY21" fmla="*/ 1678329 h 2673752"/>
              <a:gd name="connsiteX22" fmla="*/ 381965 w 821803"/>
              <a:gd name="connsiteY22" fmla="*/ 1713053 h 2673752"/>
              <a:gd name="connsiteX23" fmla="*/ 358815 w 821803"/>
              <a:gd name="connsiteY23" fmla="*/ 1794076 h 2673752"/>
              <a:gd name="connsiteX24" fmla="*/ 335666 w 821803"/>
              <a:gd name="connsiteY24" fmla="*/ 1828800 h 2673752"/>
              <a:gd name="connsiteX25" fmla="*/ 312516 w 821803"/>
              <a:gd name="connsiteY25" fmla="*/ 1921398 h 2673752"/>
              <a:gd name="connsiteX26" fmla="*/ 277792 w 821803"/>
              <a:gd name="connsiteY26" fmla="*/ 2025570 h 2673752"/>
              <a:gd name="connsiteX27" fmla="*/ 266218 w 821803"/>
              <a:gd name="connsiteY27" fmla="*/ 2060294 h 2673752"/>
              <a:gd name="connsiteX28" fmla="*/ 254643 w 821803"/>
              <a:gd name="connsiteY28" fmla="*/ 2095018 h 2673752"/>
              <a:gd name="connsiteX29" fmla="*/ 219919 w 821803"/>
              <a:gd name="connsiteY29" fmla="*/ 2210765 h 2673752"/>
              <a:gd name="connsiteX30" fmla="*/ 185195 w 821803"/>
              <a:gd name="connsiteY30" fmla="*/ 2257063 h 2673752"/>
              <a:gd name="connsiteX31" fmla="*/ 138896 w 821803"/>
              <a:gd name="connsiteY31" fmla="*/ 2349661 h 2673752"/>
              <a:gd name="connsiteX32" fmla="*/ 104172 w 821803"/>
              <a:gd name="connsiteY32" fmla="*/ 2407534 h 2673752"/>
              <a:gd name="connsiteX33" fmla="*/ 92597 w 821803"/>
              <a:gd name="connsiteY33" fmla="*/ 2442258 h 2673752"/>
              <a:gd name="connsiteX34" fmla="*/ 69448 w 821803"/>
              <a:gd name="connsiteY34" fmla="*/ 2476982 h 2673752"/>
              <a:gd name="connsiteX35" fmla="*/ 46299 w 821803"/>
              <a:gd name="connsiteY35" fmla="*/ 2546430 h 2673752"/>
              <a:gd name="connsiteX36" fmla="*/ 23149 w 821803"/>
              <a:gd name="connsiteY36" fmla="*/ 2615879 h 2673752"/>
              <a:gd name="connsiteX37" fmla="*/ 11575 w 821803"/>
              <a:gd name="connsiteY37" fmla="*/ 2650603 h 2673752"/>
              <a:gd name="connsiteX38" fmla="*/ 0 w 821803"/>
              <a:gd name="connsiteY38" fmla="*/ 2673752 h 267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21803" h="2673752">
                <a:moveTo>
                  <a:pt x="821803" y="0"/>
                </a:moveTo>
                <a:cubicBezTo>
                  <a:pt x="820394" y="26761"/>
                  <a:pt x="811086" y="269357"/>
                  <a:pt x="798653" y="335666"/>
                </a:cubicBezTo>
                <a:cubicBezTo>
                  <a:pt x="794156" y="359650"/>
                  <a:pt x="783220" y="381965"/>
                  <a:pt x="775504" y="405114"/>
                </a:cubicBezTo>
                <a:lnTo>
                  <a:pt x="740780" y="509286"/>
                </a:lnTo>
                <a:lnTo>
                  <a:pt x="729205" y="544010"/>
                </a:lnTo>
                <a:cubicBezTo>
                  <a:pt x="725347" y="555585"/>
                  <a:pt x="720589" y="566897"/>
                  <a:pt x="717630" y="578734"/>
                </a:cubicBezTo>
                <a:cubicBezTo>
                  <a:pt x="713772" y="594167"/>
                  <a:pt x="710627" y="609796"/>
                  <a:pt x="706056" y="625033"/>
                </a:cubicBezTo>
                <a:cubicBezTo>
                  <a:pt x="699044" y="648406"/>
                  <a:pt x="690622" y="671332"/>
                  <a:pt x="682906" y="694481"/>
                </a:cubicBezTo>
                <a:lnTo>
                  <a:pt x="648182" y="798653"/>
                </a:lnTo>
                <a:cubicBezTo>
                  <a:pt x="620432" y="881904"/>
                  <a:pt x="654099" y="777946"/>
                  <a:pt x="625033" y="879676"/>
                </a:cubicBezTo>
                <a:cubicBezTo>
                  <a:pt x="621681" y="891407"/>
                  <a:pt x="616417" y="902563"/>
                  <a:pt x="613458" y="914400"/>
                </a:cubicBezTo>
                <a:cubicBezTo>
                  <a:pt x="608687" y="933486"/>
                  <a:pt x="607060" y="953294"/>
                  <a:pt x="601884" y="972274"/>
                </a:cubicBezTo>
                <a:cubicBezTo>
                  <a:pt x="595464" y="995816"/>
                  <a:pt x="583520" y="1017794"/>
                  <a:pt x="578734" y="1041722"/>
                </a:cubicBezTo>
                <a:cubicBezTo>
                  <a:pt x="574876" y="1061013"/>
                  <a:pt x="572335" y="1080615"/>
                  <a:pt x="567159" y="1099595"/>
                </a:cubicBezTo>
                <a:cubicBezTo>
                  <a:pt x="560739" y="1123137"/>
                  <a:pt x="551726" y="1145894"/>
                  <a:pt x="544010" y="1169043"/>
                </a:cubicBezTo>
                <a:lnTo>
                  <a:pt x="509286" y="1273215"/>
                </a:lnTo>
                <a:lnTo>
                  <a:pt x="486137" y="1342663"/>
                </a:lnTo>
                <a:cubicBezTo>
                  <a:pt x="478420" y="1373529"/>
                  <a:pt x="473048" y="1405078"/>
                  <a:pt x="462987" y="1435261"/>
                </a:cubicBezTo>
                <a:cubicBezTo>
                  <a:pt x="435230" y="1518537"/>
                  <a:pt x="468914" y="1414521"/>
                  <a:pt x="439838" y="1516284"/>
                </a:cubicBezTo>
                <a:cubicBezTo>
                  <a:pt x="436486" y="1528015"/>
                  <a:pt x="431615" y="1539277"/>
                  <a:pt x="428263" y="1551008"/>
                </a:cubicBezTo>
                <a:cubicBezTo>
                  <a:pt x="423893" y="1566304"/>
                  <a:pt x="419535" y="1581655"/>
                  <a:pt x="416689" y="1597306"/>
                </a:cubicBezTo>
                <a:cubicBezTo>
                  <a:pt x="411809" y="1624148"/>
                  <a:pt x="412953" y="1652198"/>
                  <a:pt x="405114" y="1678329"/>
                </a:cubicBezTo>
                <a:cubicBezTo>
                  <a:pt x="401117" y="1691653"/>
                  <a:pt x="389681" y="1701478"/>
                  <a:pt x="381965" y="1713053"/>
                </a:cubicBezTo>
                <a:cubicBezTo>
                  <a:pt x="378256" y="1727889"/>
                  <a:pt x="367118" y="1777470"/>
                  <a:pt x="358815" y="1794076"/>
                </a:cubicBezTo>
                <a:cubicBezTo>
                  <a:pt x="352594" y="1806518"/>
                  <a:pt x="343382" y="1817225"/>
                  <a:pt x="335666" y="1828800"/>
                </a:cubicBezTo>
                <a:cubicBezTo>
                  <a:pt x="327949" y="1859666"/>
                  <a:pt x="322577" y="1891215"/>
                  <a:pt x="312516" y="1921398"/>
                </a:cubicBezTo>
                <a:lnTo>
                  <a:pt x="277792" y="2025570"/>
                </a:lnTo>
                <a:lnTo>
                  <a:pt x="266218" y="2060294"/>
                </a:lnTo>
                <a:cubicBezTo>
                  <a:pt x="262360" y="2071869"/>
                  <a:pt x="257602" y="2083181"/>
                  <a:pt x="254643" y="2095018"/>
                </a:cubicBezTo>
                <a:cubicBezTo>
                  <a:pt x="248632" y="2119061"/>
                  <a:pt x="230485" y="2196677"/>
                  <a:pt x="219919" y="2210765"/>
                </a:cubicBezTo>
                <a:lnTo>
                  <a:pt x="185195" y="2257063"/>
                </a:lnTo>
                <a:cubicBezTo>
                  <a:pt x="158595" y="2336864"/>
                  <a:pt x="179300" y="2309257"/>
                  <a:pt x="138896" y="2349661"/>
                </a:cubicBezTo>
                <a:cubicBezTo>
                  <a:pt x="106111" y="2448022"/>
                  <a:pt x="151835" y="2328098"/>
                  <a:pt x="104172" y="2407534"/>
                </a:cubicBezTo>
                <a:cubicBezTo>
                  <a:pt x="97895" y="2417996"/>
                  <a:pt x="98053" y="2431345"/>
                  <a:pt x="92597" y="2442258"/>
                </a:cubicBezTo>
                <a:cubicBezTo>
                  <a:pt x="86376" y="2454700"/>
                  <a:pt x="75098" y="2464270"/>
                  <a:pt x="69448" y="2476982"/>
                </a:cubicBezTo>
                <a:cubicBezTo>
                  <a:pt x="59538" y="2499280"/>
                  <a:pt x="54015" y="2523281"/>
                  <a:pt x="46299" y="2546430"/>
                </a:cubicBezTo>
                <a:lnTo>
                  <a:pt x="23149" y="2615879"/>
                </a:lnTo>
                <a:cubicBezTo>
                  <a:pt x="19291" y="2627454"/>
                  <a:pt x="17032" y="2639690"/>
                  <a:pt x="11575" y="2650603"/>
                </a:cubicBezTo>
                <a:lnTo>
                  <a:pt x="0" y="2673752"/>
                </a:lnTo>
              </a:path>
            </a:pathLst>
          </a:cu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2534856" y="3606167"/>
            <a:ext cx="578734" cy="120881"/>
          </a:xfrm>
          <a:custGeom>
            <a:avLst/>
            <a:gdLst>
              <a:gd name="connsiteX0" fmla="*/ 0 w 578734"/>
              <a:gd name="connsiteY0" fmla="*/ 51433 h 120881"/>
              <a:gd name="connsiteX1" fmla="*/ 57873 w 578734"/>
              <a:gd name="connsiteY1" fmla="*/ 16709 h 120881"/>
              <a:gd name="connsiteX2" fmla="*/ 312516 w 578734"/>
              <a:gd name="connsiteY2" fmla="*/ 16709 h 120881"/>
              <a:gd name="connsiteX3" fmla="*/ 358815 w 578734"/>
              <a:gd name="connsiteY3" fmla="*/ 28284 h 120881"/>
              <a:gd name="connsiteX4" fmla="*/ 428263 w 578734"/>
              <a:gd name="connsiteY4" fmla="*/ 74582 h 120881"/>
              <a:gd name="connsiteX5" fmla="*/ 532435 w 578734"/>
              <a:gd name="connsiteY5" fmla="*/ 97732 h 120881"/>
              <a:gd name="connsiteX6" fmla="*/ 578734 w 578734"/>
              <a:gd name="connsiteY6" fmla="*/ 120881 h 120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8734" h="120881">
                <a:moveTo>
                  <a:pt x="0" y="51433"/>
                </a:moveTo>
                <a:cubicBezTo>
                  <a:pt x="19291" y="39858"/>
                  <a:pt x="37751" y="26770"/>
                  <a:pt x="57873" y="16709"/>
                </a:cubicBezTo>
                <a:cubicBezTo>
                  <a:pt x="130764" y="-19737"/>
                  <a:pt x="269780" y="14460"/>
                  <a:pt x="312516" y="16709"/>
                </a:cubicBezTo>
                <a:cubicBezTo>
                  <a:pt x="327949" y="20567"/>
                  <a:pt x="344586" y="21170"/>
                  <a:pt x="358815" y="28284"/>
                </a:cubicBezTo>
                <a:cubicBezTo>
                  <a:pt x="383700" y="40726"/>
                  <a:pt x="400981" y="69125"/>
                  <a:pt x="428263" y="74582"/>
                </a:cubicBezTo>
                <a:cubicBezTo>
                  <a:pt x="468049" y="82539"/>
                  <a:pt x="494290" y="86834"/>
                  <a:pt x="532435" y="97732"/>
                </a:cubicBezTo>
                <a:cubicBezTo>
                  <a:pt x="569676" y="108372"/>
                  <a:pt x="559721" y="101868"/>
                  <a:pt x="578734" y="120881"/>
                </a:cubicBezTo>
              </a:path>
            </a:pathLst>
          </a:cu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673752" y="2685327"/>
            <a:ext cx="1921397" cy="1123041"/>
          </a:xfrm>
          <a:custGeom>
            <a:avLst/>
            <a:gdLst>
              <a:gd name="connsiteX0" fmla="*/ 1921397 w 1921397"/>
              <a:gd name="connsiteY0" fmla="*/ 0 h 1123041"/>
              <a:gd name="connsiteX1" fmla="*/ 1736202 w 1921397"/>
              <a:gd name="connsiteY1" fmla="*/ 57873 h 1123041"/>
              <a:gd name="connsiteX2" fmla="*/ 1643605 w 1921397"/>
              <a:gd name="connsiteY2" fmla="*/ 138896 h 1123041"/>
              <a:gd name="connsiteX3" fmla="*/ 1608881 w 1921397"/>
              <a:gd name="connsiteY3" fmla="*/ 150470 h 1123041"/>
              <a:gd name="connsiteX4" fmla="*/ 1585732 w 1921397"/>
              <a:gd name="connsiteY4" fmla="*/ 173620 h 1123041"/>
              <a:gd name="connsiteX5" fmla="*/ 1516283 w 1921397"/>
              <a:gd name="connsiteY5" fmla="*/ 196769 h 1123041"/>
              <a:gd name="connsiteX6" fmla="*/ 1458410 w 1921397"/>
              <a:gd name="connsiteY6" fmla="*/ 243068 h 1123041"/>
              <a:gd name="connsiteX7" fmla="*/ 1423686 w 1921397"/>
              <a:gd name="connsiteY7" fmla="*/ 254643 h 1123041"/>
              <a:gd name="connsiteX8" fmla="*/ 1388962 w 1921397"/>
              <a:gd name="connsiteY8" fmla="*/ 277792 h 1123041"/>
              <a:gd name="connsiteX9" fmla="*/ 1354238 w 1921397"/>
              <a:gd name="connsiteY9" fmla="*/ 312516 h 1123041"/>
              <a:gd name="connsiteX10" fmla="*/ 1238491 w 1921397"/>
              <a:gd name="connsiteY10" fmla="*/ 347240 h 1123041"/>
              <a:gd name="connsiteX11" fmla="*/ 1041721 w 1921397"/>
              <a:gd name="connsiteY11" fmla="*/ 381964 h 1123041"/>
              <a:gd name="connsiteX12" fmla="*/ 1018572 w 1921397"/>
              <a:gd name="connsiteY12" fmla="*/ 405114 h 1123041"/>
              <a:gd name="connsiteX13" fmla="*/ 972273 w 1921397"/>
              <a:gd name="connsiteY13" fmla="*/ 474562 h 1123041"/>
              <a:gd name="connsiteX14" fmla="*/ 937549 w 1921397"/>
              <a:gd name="connsiteY14" fmla="*/ 544010 h 1123041"/>
              <a:gd name="connsiteX15" fmla="*/ 925975 w 1921397"/>
              <a:gd name="connsiteY15" fmla="*/ 578734 h 1123041"/>
              <a:gd name="connsiteX16" fmla="*/ 902825 w 1921397"/>
              <a:gd name="connsiteY16" fmla="*/ 601883 h 1123041"/>
              <a:gd name="connsiteX17" fmla="*/ 856526 w 1921397"/>
              <a:gd name="connsiteY17" fmla="*/ 671331 h 1123041"/>
              <a:gd name="connsiteX18" fmla="*/ 833377 w 1921397"/>
              <a:gd name="connsiteY18" fmla="*/ 706055 h 1123041"/>
              <a:gd name="connsiteX19" fmla="*/ 787078 w 1921397"/>
              <a:gd name="connsiteY19" fmla="*/ 752354 h 1123041"/>
              <a:gd name="connsiteX20" fmla="*/ 752354 w 1921397"/>
              <a:gd name="connsiteY20" fmla="*/ 787078 h 1123041"/>
              <a:gd name="connsiteX21" fmla="*/ 717630 w 1921397"/>
              <a:gd name="connsiteY21" fmla="*/ 810227 h 1123041"/>
              <a:gd name="connsiteX22" fmla="*/ 659757 w 1921397"/>
              <a:gd name="connsiteY22" fmla="*/ 879676 h 1123041"/>
              <a:gd name="connsiteX23" fmla="*/ 636607 w 1921397"/>
              <a:gd name="connsiteY23" fmla="*/ 902825 h 1123041"/>
              <a:gd name="connsiteX24" fmla="*/ 590309 w 1921397"/>
              <a:gd name="connsiteY24" fmla="*/ 949124 h 1123041"/>
              <a:gd name="connsiteX25" fmla="*/ 532435 w 1921397"/>
              <a:gd name="connsiteY25" fmla="*/ 1006997 h 1123041"/>
              <a:gd name="connsiteX26" fmla="*/ 509286 w 1921397"/>
              <a:gd name="connsiteY26" fmla="*/ 1041721 h 1123041"/>
              <a:gd name="connsiteX27" fmla="*/ 474562 w 1921397"/>
              <a:gd name="connsiteY27" fmla="*/ 1064870 h 1123041"/>
              <a:gd name="connsiteX28" fmla="*/ 428263 w 1921397"/>
              <a:gd name="connsiteY28" fmla="*/ 1122744 h 1123041"/>
              <a:gd name="connsiteX29" fmla="*/ 358815 w 1921397"/>
              <a:gd name="connsiteY29" fmla="*/ 1088020 h 1123041"/>
              <a:gd name="connsiteX30" fmla="*/ 324091 w 1921397"/>
              <a:gd name="connsiteY30" fmla="*/ 1076445 h 1123041"/>
              <a:gd name="connsiteX31" fmla="*/ 231494 w 1921397"/>
              <a:gd name="connsiteY31" fmla="*/ 1053296 h 1123041"/>
              <a:gd name="connsiteX32" fmla="*/ 196770 w 1921397"/>
              <a:gd name="connsiteY32" fmla="*/ 1041721 h 1123041"/>
              <a:gd name="connsiteX33" fmla="*/ 150471 w 1921397"/>
              <a:gd name="connsiteY33" fmla="*/ 1030146 h 1123041"/>
              <a:gd name="connsiteX34" fmla="*/ 0 w 1921397"/>
              <a:gd name="connsiteY34" fmla="*/ 1030146 h 112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921397" h="1123041">
                <a:moveTo>
                  <a:pt x="1921397" y="0"/>
                </a:moveTo>
                <a:cubicBezTo>
                  <a:pt x="1811695" y="87761"/>
                  <a:pt x="1920128" y="18460"/>
                  <a:pt x="1736202" y="57873"/>
                </a:cubicBezTo>
                <a:cubicBezTo>
                  <a:pt x="1703639" y="64851"/>
                  <a:pt x="1662559" y="132578"/>
                  <a:pt x="1643605" y="138896"/>
                </a:cubicBezTo>
                <a:lnTo>
                  <a:pt x="1608881" y="150470"/>
                </a:lnTo>
                <a:cubicBezTo>
                  <a:pt x="1601165" y="158187"/>
                  <a:pt x="1595493" y="168740"/>
                  <a:pt x="1585732" y="173620"/>
                </a:cubicBezTo>
                <a:cubicBezTo>
                  <a:pt x="1563906" y="184533"/>
                  <a:pt x="1516283" y="196769"/>
                  <a:pt x="1516283" y="196769"/>
                </a:cubicBezTo>
                <a:cubicBezTo>
                  <a:pt x="1494750" y="218303"/>
                  <a:pt x="1487615" y="228466"/>
                  <a:pt x="1458410" y="243068"/>
                </a:cubicBezTo>
                <a:cubicBezTo>
                  <a:pt x="1447497" y="248524"/>
                  <a:pt x="1434599" y="249187"/>
                  <a:pt x="1423686" y="254643"/>
                </a:cubicBezTo>
                <a:cubicBezTo>
                  <a:pt x="1411244" y="260864"/>
                  <a:pt x="1399649" y="268886"/>
                  <a:pt x="1388962" y="277792"/>
                </a:cubicBezTo>
                <a:cubicBezTo>
                  <a:pt x="1376387" y="288271"/>
                  <a:pt x="1368547" y="304567"/>
                  <a:pt x="1354238" y="312516"/>
                </a:cubicBezTo>
                <a:cubicBezTo>
                  <a:pt x="1322215" y="330306"/>
                  <a:pt x="1274226" y="336520"/>
                  <a:pt x="1238491" y="347240"/>
                </a:cubicBezTo>
                <a:cubicBezTo>
                  <a:pt x="1111099" y="385457"/>
                  <a:pt x="1223933" y="365399"/>
                  <a:pt x="1041721" y="381964"/>
                </a:cubicBezTo>
                <a:cubicBezTo>
                  <a:pt x="1034005" y="389681"/>
                  <a:pt x="1025120" y="396384"/>
                  <a:pt x="1018572" y="405114"/>
                </a:cubicBezTo>
                <a:cubicBezTo>
                  <a:pt x="1001879" y="427372"/>
                  <a:pt x="972273" y="474562"/>
                  <a:pt x="972273" y="474562"/>
                </a:cubicBezTo>
                <a:cubicBezTo>
                  <a:pt x="943182" y="561841"/>
                  <a:pt x="982425" y="454259"/>
                  <a:pt x="937549" y="544010"/>
                </a:cubicBezTo>
                <a:cubicBezTo>
                  <a:pt x="932093" y="554923"/>
                  <a:pt x="932252" y="568272"/>
                  <a:pt x="925975" y="578734"/>
                </a:cubicBezTo>
                <a:cubicBezTo>
                  <a:pt x="920360" y="588092"/>
                  <a:pt x="909373" y="593153"/>
                  <a:pt x="902825" y="601883"/>
                </a:cubicBezTo>
                <a:cubicBezTo>
                  <a:pt x="886132" y="624141"/>
                  <a:pt x="871959" y="648182"/>
                  <a:pt x="856526" y="671331"/>
                </a:cubicBezTo>
                <a:cubicBezTo>
                  <a:pt x="848810" y="682906"/>
                  <a:pt x="843214" y="696218"/>
                  <a:pt x="833377" y="706055"/>
                </a:cubicBezTo>
                <a:lnTo>
                  <a:pt x="787078" y="752354"/>
                </a:lnTo>
                <a:cubicBezTo>
                  <a:pt x="775503" y="763929"/>
                  <a:pt x="765974" y="777998"/>
                  <a:pt x="752354" y="787078"/>
                </a:cubicBezTo>
                <a:cubicBezTo>
                  <a:pt x="740779" y="794794"/>
                  <a:pt x="728493" y="801537"/>
                  <a:pt x="717630" y="810227"/>
                </a:cubicBezTo>
                <a:cubicBezTo>
                  <a:pt x="691455" y="831167"/>
                  <a:pt x="682264" y="852668"/>
                  <a:pt x="659757" y="879676"/>
                </a:cubicBezTo>
                <a:cubicBezTo>
                  <a:pt x="652771" y="888059"/>
                  <a:pt x="644324" y="895109"/>
                  <a:pt x="636607" y="902825"/>
                </a:cubicBezTo>
                <a:cubicBezTo>
                  <a:pt x="612602" y="974843"/>
                  <a:pt x="645180" y="907971"/>
                  <a:pt x="590309" y="949124"/>
                </a:cubicBezTo>
                <a:cubicBezTo>
                  <a:pt x="568483" y="965493"/>
                  <a:pt x="547568" y="984297"/>
                  <a:pt x="532435" y="1006997"/>
                </a:cubicBezTo>
                <a:cubicBezTo>
                  <a:pt x="524719" y="1018572"/>
                  <a:pt x="519123" y="1031884"/>
                  <a:pt x="509286" y="1041721"/>
                </a:cubicBezTo>
                <a:cubicBezTo>
                  <a:pt x="499449" y="1051558"/>
                  <a:pt x="486137" y="1057154"/>
                  <a:pt x="474562" y="1064870"/>
                </a:cubicBezTo>
                <a:cubicBezTo>
                  <a:pt x="465534" y="1091954"/>
                  <a:pt x="465220" y="1116585"/>
                  <a:pt x="428263" y="1122744"/>
                </a:cubicBezTo>
                <a:cubicBezTo>
                  <a:pt x="406444" y="1126380"/>
                  <a:pt x="373930" y="1095578"/>
                  <a:pt x="358815" y="1088020"/>
                </a:cubicBezTo>
                <a:cubicBezTo>
                  <a:pt x="347902" y="1082564"/>
                  <a:pt x="335862" y="1079655"/>
                  <a:pt x="324091" y="1076445"/>
                </a:cubicBezTo>
                <a:cubicBezTo>
                  <a:pt x="293396" y="1068074"/>
                  <a:pt x="261677" y="1063357"/>
                  <a:pt x="231494" y="1053296"/>
                </a:cubicBezTo>
                <a:cubicBezTo>
                  <a:pt x="219919" y="1049438"/>
                  <a:pt x="208501" y="1045073"/>
                  <a:pt x="196770" y="1041721"/>
                </a:cubicBezTo>
                <a:cubicBezTo>
                  <a:pt x="181474" y="1037351"/>
                  <a:pt x="166352" y="1031080"/>
                  <a:pt x="150471" y="1030146"/>
                </a:cubicBezTo>
                <a:cubicBezTo>
                  <a:pt x="100401" y="1027201"/>
                  <a:pt x="50157" y="1030146"/>
                  <a:pt x="0" y="1030146"/>
                </a:cubicBez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782501" y="3657600"/>
            <a:ext cx="783269" cy="2615878"/>
          </a:xfrm>
          <a:custGeom>
            <a:avLst/>
            <a:gdLst>
              <a:gd name="connsiteX0" fmla="*/ 752355 w 783269"/>
              <a:gd name="connsiteY0" fmla="*/ 0 h 2615878"/>
              <a:gd name="connsiteX1" fmla="*/ 717631 w 783269"/>
              <a:gd name="connsiteY1" fmla="*/ 127322 h 2615878"/>
              <a:gd name="connsiteX2" fmla="*/ 694481 w 783269"/>
              <a:gd name="connsiteY2" fmla="*/ 162046 h 2615878"/>
              <a:gd name="connsiteX3" fmla="*/ 659757 w 783269"/>
              <a:gd name="connsiteY3" fmla="*/ 231494 h 2615878"/>
              <a:gd name="connsiteX4" fmla="*/ 648183 w 783269"/>
              <a:gd name="connsiteY4" fmla="*/ 266218 h 2615878"/>
              <a:gd name="connsiteX5" fmla="*/ 659757 w 783269"/>
              <a:gd name="connsiteY5" fmla="*/ 532435 h 2615878"/>
              <a:gd name="connsiteX6" fmla="*/ 682907 w 783269"/>
              <a:gd name="connsiteY6" fmla="*/ 567159 h 2615878"/>
              <a:gd name="connsiteX7" fmla="*/ 694481 w 783269"/>
              <a:gd name="connsiteY7" fmla="*/ 636608 h 2615878"/>
              <a:gd name="connsiteX8" fmla="*/ 729205 w 783269"/>
              <a:gd name="connsiteY8" fmla="*/ 763929 h 2615878"/>
              <a:gd name="connsiteX9" fmla="*/ 717631 w 783269"/>
              <a:gd name="connsiteY9" fmla="*/ 1145894 h 2615878"/>
              <a:gd name="connsiteX10" fmla="*/ 706056 w 783269"/>
              <a:gd name="connsiteY10" fmla="*/ 1192192 h 2615878"/>
              <a:gd name="connsiteX11" fmla="*/ 694481 w 783269"/>
              <a:gd name="connsiteY11" fmla="*/ 1261641 h 2615878"/>
              <a:gd name="connsiteX12" fmla="*/ 706056 w 783269"/>
              <a:gd name="connsiteY12" fmla="*/ 1458410 h 2615878"/>
              <a:gd name="connsiteX13" fmla="*/ 717631 w 783269"/>
              <a:gd name="connsiteY13" fmla="*/ 1516284 h 2615878"/>
              <a:gd name="connsiteX14" fmla="*/ 763929 w 783269"/>
              <a:gd name="connsiteY14" fmla="*/ 1585732 h 2615878"/>
              <a:gd name="connsiteX15" fmla="*/ 763929 w 783269"/>
              <a:gd name="connsiteY15" fmla="*/ 1863524 h 2615878"/>
              <a:gd name="connsiteX16" fmla="*/ 717631 w 783269"/>
              <a:gd name="connsiteY16" fmla="*/ 1967696 h 2615878"/>
              <a:gd name="connsiteX17" fmla="*/ 694481 w 783269"/>
              <a:gd name="connsiteY17" fmla="*/ 1990846 h 2615878"/>
              <a:gd name="connsiteX18" fmla="*/ 659757 w 783269"/>
              <a:gd name="connsiteY18" fmla="*/ 2048719 h 2615878"/>
              <a:gd name="connsiteX19" fmla="*/ 648183 w 783269"/>
              <a:gd name="connsiteY19" fmla="*/ 2095018 h 2615878"/>
              <a:gd name="connsiteX20" fmla="*/ 590309 w 783269"/>
              <a:gd name="connsiteY20" fmla="*/ 2164466 h 2615878"/>
              <a:gd name="connsiteX21" fmla="*/ 544010 w 783269"/>
              <a:gd name="connsiteY21" fmla="*/ 2222339 h 2615878"/>
              <a:gd name="connsiteX22" fmla="*/ 381965 w 783269"/>
              <a:gd name="connsiteY22" fmla="*/ 2245489 h 2615878"/>
              <a:gd name="connsiteX23" fmla="*/ 312517 w 783269"/>
              <a:gd name="connsiteY23" fmla="*/ 2257063 h 2615878"/>
              <a:gd name="connsiteX24" fmla="*/ 277793 w 783269"/>
              <a:gd name="connsiteY24" fmla="*/ 2268638 h 2615878"/>
              <a:gd name="connsiteX25" fmla="*/ 231494 w 783269"/>
              <a:gd name="connsiteY25" fmla="*/ 2280213 h 2615878"/>
              <a:gd name="connsiteX26" fmla="*/ 162046 w 783269"/>
              <a:gd name="connsiteY26" fmla="*/ 2326511 h 2615878"/>
              <a:gd name="connsiteX27" fmla="*/ 115747 w 783269"/>
              <a:gd name="connsiteY27" fmla="*/ 2349661 h 2615878"/>
              <a:gd name="connsiteX28" fmla="*/ 104172 w 783269"/>
              <a:gd name="connsiteY28" fmla="*/ 2384385 h 2615878"/>
              <a:gd name="connsiteX29" fmla="*/ 81023 w 783269"/>
              <a:gd name="connsiteY29" fmla="*/ 2419109 h 2615878"/>
              <a:gd name="connsiteX30" fmla="*/ 57874 w 783269"/>
              <a:gd name="connsiteY30" fmla="*/ 2488557 h 2615878"/>
              <a:gd name="connsiteX31" fmla="*/ 23150 w 783269"/>
              <a:gd name="connsiteY31" fmla="*/ 2604304 h 2615878"/>
              <a:gd name="connsiteX32" fmla="*/ 0 w 783269"/>
              <a:gd name="connsiteY32" fmla="*/ 2615878 h 2615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83269" h="2615878">
                <a:moveTo>
                  <a:pt x="752355" y="0"/>
                </a:moveTo>
                <a:cubicBezTo>
                  <a:pt x="746143" y="31057"/>
                  <a:pt x="734412" y="102151"/>
                  <a:pt x="717631" y="127322"/>
                </a:cubicBezTo>
                <a:lnTo>
                  <a:pt x="694481" y="162046"/>
                </a:lnTo>
                <a:cubicBezTo>
                  <a:pt x="665390" y="249325"/>
                  <a:pt x="704633" y="141743"/>
                  <a:pt x="659757" y="231494"/>
                </a:cubicBezTo>
                <a:cubicBezTo>
                  <a:pt x="654301" y="242407"/>
                  <a:pt x="652041" y="254643"/>
                  <a:pt x="648183" y="266218"/>
                </a:cubicBezTo>
                <a:cubicBezTo>
                  <a:pt x="652041" y="354957"/>
                  <a:pt x="649576" y="444198"/>
                  <a:pt x="659757" y="532435"/>
                </a:cubicBezTo>
                <a:cubicBezTo>
                  <a:pt x="661352" y="546254"/>
                  <a:pt x="678508" y="553962"/>
                  <a:pt x="682907" y="567159"/>
                </a:cubicBezTo>
                <a:cubicBezTo>
                  <a:pt x="690328" y="589424"/>
                  <a:pt x="689564" y="613660"/>
                  <a:pt x="694481" y="636608"/>
                </a:cubicBezTo>
                <a:cubicBezTo>
                  <a:pt x="710143" y="709699"/>
                  <a:pt x="711577" y="711041"/>
                  <a:pt x="729205" y="763929"/>
                </a:cubicBezTo>
                <a:cubicBezTo>
                  <a:pt x="725347" y="891251"/>
                  <a:pt x="724506" y="1018700"/>
                  <a:pt x="717631" y="1145894"/>
                </a:cubicBezTo>
                <a:cubicBezTo>
                  <a:pt x="716772" y="1161778"/>
                  <a:pt x="709176" y="1176593"/>
                  <a:pt x="706056" y="1192192"/>
                </a:cubicBezTo>
                <a:cubicBezTo>
                  <a:pt x="701453" y="1215205"/>
                  <a:pt x="698339" y="1238491"/>
                  <a:pt x="694481" y="1261641"/>
                </a:cubicBezTo>
                <a:cubicBezTo>
                  <a:pt x="698339" y="1327231"/>
                  <a:pt x="700107" y="1392977"/>
                  <a:pt x="706056" y="1458410"/>
                </a:cubicBezTo>
                <a:cubicBezTo>
                  <a:pt x="707837" y="1478003"/>
                  <a:pt x="709490" y="1498374"/>
                  <a:pt x="717631" y="1516284"/>
                </a:cubicBezTo>
                <a:cubicBezTo>
                  <a:pt x="729144" y="1541612"/>
                  <a:pt x="763929" y="1585732"/>
                  <a:pt x="763929" y="1585732"/>
                </a:cubicBezTo>
                <a:cubicBezTo>
                  <a:pt x="791965" y="1697870"/>
                  <a:pt x="787365" y="1660408"/>
                  <a:pt x="763929" y="1863524"/>
                </a:cubicBezTo>
                <a:cubicBezTo>
                  <a:pt x="759598" y="1901060"/>
                  <a:pt x="741080" y="1938385"/>
                  <a:pt x="717631" y="1967696"/>
                </a:cubicBezTo>
                <a:cubicBezTo>
                  <a:pt x="710814" y="1976218"/>
                  <a:pt x="702198" y="1983129"/>
                  <a:pt x="694481" y="1990846"/>
                </a:cubicBezTo>
                <a:cubicBezTo>
                  <a:pt x="643933" y="2142498"/>
                  <a:pt x="723308" y="1921618"/>
                  <a:pt x="659757" y="2048719"/>
                </a:cubicBezTo>
                <a:cubicBezTo>
                  <a:pt x="652643" y="2062947"/>
                  <a:pt x="654449" y="2080396"/>
                  <a:pt x="648183" y="2095018"/>
                </a:cubicBezTo>
                <a:cubicBezTo>
                  <a:pt x="632970" y="2130515"/>
                  <a:pt x="614846" y="2135021"/>
                  <a:pt x="590309" y="2164466"/>
                </a:cubicBezTo>
                <a:cubicBezTo>
                  <a:pt x="578623" y="2178489"/>
                  <a:pt x="563255" y="2212716"/>
                  <a:pt x="544010" y="2222339"/>
                </a:cubicBezTo>
                <a:cubicBezTo>
                  <a:pt x="512438" y="2238125"/>
                  <a:pt x="385956" y="2244990"/>
                  <a:pt x="381965" y="2245489"/>
                </a:cubicBezTo>
                <a:cubicBezTo>
                  <a:pt x="358678" y="2248400"/>
                  <a:pt x="335666" y="2253205"/>
                  <a:pt x="312517" y="2257063"/>
                </a:cubicBezTo>
                <a:cubicBezTo>
                  <a:pt x="300942" y="2260921"/>
                  <a:pt x="289524" y="2265286"/>
                  <a:pt x="277793" y="2268638"/>
                </a:cubicBezTo>
                <a:cubicBezTo>
                  <a:pt x="262497" y="2273008"/>
                  <a:pt x="245723" y="2273099"/>
                  <a:pt x="231494" y="2280213"/>
                </a:cubicBezTo>
                <a:cubicBezTo>
                  <a:pt x="206609" y="2292655"/>
                  <a:pt x="186931" y="2314068"/>
                  <a:pt x="162046" y="2326511"/>
                </a:cubicBezTo>
                <a:lnTo>
                  <a:pt x="115747" y="2349661"/>
                </a:lnTo>
                <a:cubicBezTo>
                  <a:pt x="111889" y="2361236"/>
                  <a:pt x="109628" y="2373472"/>
                  <a:pt x="104172" y="2384385"/>
                </a:cubicBezTo>
                <a:cubicBezTo>
                  <a:pt x="97951" y="2396827"/>
                  <a:pt x="86673" y="2406397"/>
                  <a:pt x="81023" y="2419109"/>
                </a:cubicBezTo>
                <a:cubicBezTo>
                  <a:pt x="71113" y="2441407"/>
                  <a:pt x="57874" y="2488557"/>
                  <a:pt x="57874" y="2488557"/>
                </a:cubicBezTo>
                <a:cubicBezTo>
                  <a:pt x="49384" y="2556478"/>
                  <a:pt x="66737" y="2571614"/>
                  <a:pt x="23150" y="2604304"/>
                </a:cubicBezTo>
                <a:cubicBezTo>
                  <a:pt x="16248" y="2609480"/>
                  <a:pt x="7717" y="2612020"/>
                  <a:pt x="0" y="2615878"/>
                </a:cubicBezTo>
              </a:path>
            </a:pathLst>
          </a:cu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2858947" y="3692324"/>
            <a:ext cx="833377" cy="2928488"/>
          </a:xfrm>
          <a:custGeom>
            <a:avLst/>
            <a:gdLst>
              <a:gd name="connsiteX0" fmla="*/ 300942 w 833377"/>
              <a:gd name="connsiteY0" fmla="*/ 0 h 2928488"/>
              <a:gd name="connsiteX1" fmla="*/ 324091 w 833377"/>
              <a:gd name="connsiteY1" fmla="*/ 127322 h 2928488"/>
              <a:gd name="connsiteX2" fmla="*/ 347240 w 833377"/>
              <a:gd name="connsiteY2" fmla="*/ 277792 h 2928488"/>
              <a:gd name="connsiteX3" fmla="*/ 358815 w 833377"/>
              <a:gd name="connsiteY3" fmla="*/ 324091 h 2928488"/>
              <a:gd name="connsiteX4" fmla="*/ 381964 w 833377"/>
              <a:gd name="connsiteY4" fmla="*/ 347241 h 2928488"/>
              <a:gd name="connsiteX5" fmla="*/ 439838 w 833377"/>
              <a:gd name="connsiteY5" fmla="*/ 451413 h 2928488"/>
              <a:gd name="connsiteX6" fmla="*/ 474562 w 833377"/>
              <a:gd name="connsiteY6" fmla="*/ 532435 h 2928488"/>
              <a:gd name="connsiteX7" fmla="*/ 497711 w 833377"/>
              <a:gd name="connsiteY7" fmla="*/ 555585 h 2928488"/>
              <a:gd name="connsiteX8" fmla="*/ 520861 w 833377"/>
              <a:gd name="connsiteY8" fmla="*/ 590309 h 2928488"/>
              <a:gd name="connsiteX9" fmla="*/ 590309 w 833377"/>
              <a:gd name="connsiteY9" fmla="*/ 636608 h 2928488"/>
              <a:gd name="connsiteX10" fmla="*/ 625033 w 833377"/>
              <a:gd name="connsiteY10" fmla="*/ 659757 h 2928488"/>
              <a:gd name="connsiteX11" fmla="*/ 659757 w 833377"/>
              <a:gd name="connsiteY11" fmla="*/ 729205 h 2928488"/>
              <a:gd name="connsiteX12" fmla="*/ 682906 w 833377"/>
              <a:gd name="connsiteY12" fmla="*/ 763929 h 2928488"/>
              <a:gd name="connsiteX13" fmla="*/ 694481 w 833377"/>
              <a:gd name="connsiteY13" fmla="*/ 798653 h 2928488"/>
              <a:gd name="connsiteX14" fmla="*/ 729205 w 833377"/>
              <a:gd name="connsiteY14" fmla="*/ 810228 h 2928488"/>
              <a:gd name="connsiteX15" fmla="*/ 752354 w 833377"/>
              <a:gd name="connsiteY15" fmla="*/ 856527 h 2928488"/>
              <a:gd name="connsiteX16" fmla="*/ 775504 w 833377"/>
              <a:gd name="connsiteY16" fmla="*/ 925975 h 2928488"/>
              <a:gd name="connsiteX17" fmla="*/ 798653 w 833377"/>
              <a:gd name="connsiteY17" fmla="*/ 1006998 h 2928488"/>
              <a:gd name="connsiteX18" fmla="*/ 810228 w 833377"/>
              <a:gd name="connsiteY18" fmla="*/ 1076446 h 2928488"/>
              <a:gd name="connsiteX19" fmla="*/ 833377 w 833377"/>
              <a:gd name="connsiteY19" fmla="*/ 1226917 h 2928488"/>
              <a:gd name="connsiteX20" fmla="*/ 821802 w 833377"/>
              <a:gd name="connsiteY20" fmla="*/ 1400537 h 2928488"/>
              <a:gd name="connsiteX21" fmla="*/ 775504 w 833377"/>
              <a:gd name="connsiteY21" fmla="*/ 1469985 h 2928488"/>
              <a:gd name="connsiteX22" fmla="*/ 717630 w 833377"/>
              <a:gd name="connsiteY22" fmla="*/ 1539433 h 2928488"/>
              <a:gd name="connsiteX23" fmla="*/ 682906 w 833377"/>
              <a:gd name="connsiteY23" fmla="*/ 1597306 h 2928488"/>
              <a:gd name="connsiteX24" fmla="*/ 671331 w 833377"/>
              <a:gd name="connsiteY24" fmla="*/ 1632030 h 2928488"/>
              <a:gd name="connsiteX25" fmla="*/ 613458 w 833377"/>
              <a:gd name="connsiteY25" fmla="*/ 1689904 h 2928488"/>
              <a:gd name="connsiteX26" fmla="*/ 486137 w 833377"/>
              <a:gd name="connsiteY26" fmla="*/ 1678329 h 2928488"/>
              <a:gd name="connsiteX27" fmla="*/ 439838 w 833377"/>
              <a:gd name="connsiteY27" fmla="*/ 1666754 h 2928488"/>
              <a:gd name="connsiteX28" fmla="*/ 347240 w 833377"/>
              <a:gd name="connsiteY28" fmla="*/ 1678329 h 2928488"/>
              <a:gd name="connsiteX29" fmla="*/ 347240 w 833377"/>
              <a:gd name="connsiteY29" fmla="*/ 1944547 h 2928488"/>
              <a:gd name="connsiteX30" fmla="*/ 358815 w 833377"/>
              <a:gd name="connsiteY30" fmla="*/ 1979271 h 2928488"/>
              <a:gd name="connsiteX31" fmla="*/ 370390 w 833377"/>
              <a:gd name="connsiteY31" fmla="*/ 2025570 h 2928488"/>
              <a:gd name="connsiteX32" fmla="*/ 405114 w 833377"/>
              <a:gd name="connsiteY32" fmla="*/ 2095018 h 2928488"/>
              <a:gd name="connsiteX33" fmla="*/ 393539 w 833377"/>
              <a:gd name="connsiteY33" fmla="*/ 2176041 h 2928488"/>
              <a:gd name="connsiteX34" fmla="*/ 347240 w 833377"/>
              <a:gd name="connsiteY34" fmla="*/ 2233914 h 2928488"/>
              <a:gd name="connsiteX35" fmla="*/ 312516 w 833377"/>
              <a:gd name="connsiteY35" fmla="*/ 2291787 h 2928488"/>
              <a:gd name="connsiteX36" fmla="*/ 300942 w 833377"/>
              <a:gd name="connsiteY36" fmla="*/ 2326511 h 2928488"/>
              <a:gd name="connsiteX37" fmla="*/ 277792 w 833377"/>
              <a:gd name="connsiteY37" fmla="*/ 2361235 h 2928488"/>
              <a:gd name="connsiteX38" fmla="*/ 266218 w 833377"/>
              <a:gd name="connsiteY38" fmla="*/ 2395960 h 2928488"/>
              <a:gd name="connsiteX39" fmla="*/ 243068 w 833377"/>
              <a:gd name="connsiteY39" fmla="*/ 2430684 h 2928488"/>
              <a:gd name="connsiteX40" fmla="*/ 219919 w 833377"/>
              <a:gd name="connsiteY40" fmla="*/ 2534856 h 2928488"/>
              <a:gd name="connsiteX41" fmla="*/ 196769 w 833377"/>
              <a:gd name="connsiteY41" fmla="*/ 2604304 h 2928488"/>
              <a:gd name="connsiteX42" fmla="*/ 185195 w 833377"/>
              <a:gd name="connsiteY42" fmla="*/ 2650603 h 2928488"/>
              <a:gd name="connsiteX43" fmla="*/ 173620 w 833377"/>
              <a:gd name="connsiteY43" fmla="*/ 2708476 h 2928488"/>
              <a:gd name="connsiteX44" fmla="*/ 162045 w 833377"/>
              <a:gd name="connsiteY44" fmla="*/ 2743200 h 2928488"/>
              <a:gd name="connsiteX45" fmla="*/ 127321 w 833377"/>
              <a:gd name="connsiteY45" fmla="*/ 2766349 h 2928488"/>
              <a:gd name="connsiteX46" fmla="*/ 81023 w 833377"/>
              <a:gd name="connsiteY46" fmla="*/ 2835798 h 2928488"/>
              <a:gd name="connsiteX47" fmla="*/ 23149 w 833377"/>
              <a:gd name="connsiteY47" fmla="*/ 2893671 h 2928488"/>
              <a:gd name="connsiteX48" fmla="*/ 0 w 833377"/>
              <a:gd name="connsiteY48" fmla="*/ 2928395 h 292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33377" h="2928488">
                <a:moveTo>
                  <a:pt x="300942" y="0"/>
                </a:moveTo>
                <a:cubicBezTo>
                  <a:pt x="308842" y="39500"/>
                  <a:pt x="319156" y="87839"/>
                  <a:pt x="324091" y="127322"/>
                </a:cubicBezTo>
                <a:cubicBezTo>
                  <a:pt x="350979" y="342422"/>
                  <a:pt x="318969" y="178840"/>
                  <a:pt x="347240" y="277792"/>
                </a:cubicBezTo>
                <a:cubicBezTo>
                  <a:pt x="351610" y="293088"/>
                  <a:pt x="351701" y="309862"/>
                  <a:pt x="358815" y="324091"/>
                </a:cubicBezTo>
                <a:cubicBezTo>
                  <a:pt x="363695" y="333852"/>
                  <a:pt x="374248" y="339524"/>
                  <a:pt x="381964" y="347241"/>
                </a:cubicBezTo>
                <a:cubicBezTo>
                  <a:pt x="429663" y="490333"/>
                  <a:pt x="374864" y="360450"/>
                  <a:pt x="439838" y="451413"/>
                </a:cubicBezTo>
                <a:cubicBezTo>
                  <a:pt x="524495" y="569932"/>
                  <a:pt x="417896" y="437990"/>
                  <a:pt x="474562" y="532435"/>
                </a:cubicBezTo>
                <a:cubicBezTo>
                  <a:pt x="480177" y="541793"/>
                  <a:pt x="490894" y="547064"/>
                  <a:pt x="497711" y="555585"/>
                </a:cubicBezTo>
                <a:cubicBezTo>
                  <a:pt x="506401" y="566448"/>
                  <a:pt x="510392" y="581148"/>
                  <a:pt x="520861" y="590309"/>
                </a:cubicBezTo>
                <a:cubicBezTo>
                  <a:pt x="541799" y="608630"/>
                  <a:pt x="567160" y="621175"/>
                  <a:pt x="590309" y="636608"/>
                </a:cubicBezTo>
                <a:lnTo>
                  <a:pt x="625033" y="659757"/>
                </a:lnTo>
                <a:cubicBezTo>
                  <a:pt x="691375" y="759271"/>
                  <a:pt x="611836" y="633363"/>
                  <a:pt x="659757" y="729205"/>
                </a:cubicBezTo>
                <a:cubicBezTo>
                  <a:pt x="665978" y="741647"/>
                  <a:pt x="676685" y="751487"/>
                  <a:pt x="682906" y="763929"/>
                </a:cubicBezTo>
                <a:cubicBezTo>
                  <a:pt x="688362" y="774842"/>
                  <a:pt x="685854" y="790026"/>
                  <a:pt x="694481" y="798653"/>
                </a:cubicBezTo>
                <a:cubicBezTo>
                  <a:pt x="703108" y="807280"/>
                  <a:pt x="717630" y="806370"/>
                  <a:pt x="729205" y="810228"/>
                </a:cubicBezTo>
                <a:cubicBezTo>
                  <a:pt x="736921" y="825661"/>
                  <a:pt x="745946" y="840507"/>
                  <a:pt x="752354" y="856527"/>
                </a:cubicBezTo>
                <a:cubicBezTo>
                  <a:pt x="761417" y="879183"/>
                  <a:pt x="767788" y="902826"/>
                  <a:pt x="775504" y="925975"/>
                </a:cubicBezTo>
                <a:cubicBezTo>
                  <a:pt x="786533" y="959063"/>
                  <a:pt x="791388" y="970674"/>
                  <a:pt x="798653" y="1006998"/>
                </a:cubicBezTo>
                <a:cubicBezTo>
                  <a:pt x="803256" y="1030011"/>
                  <a:pt x="806030" y="1053356"/>
                  <a:pt x="810228" y="1076446"/>
                </a:cubicBezTo>
                <a:cubicBezTo>
                  <a:pt x="831436" y="1193091"/>
                  <a:pt x="813774" y="1070099"/>
                  <a:pt x="833377" y="1226917"/>
                </a:cubicBezTo>
                <a:cubicBezTo>
                  <a:pt x="829519" y="1284790"/>
                  <a:pt x="835236" y="1344112"/>
                  <a:pt x="821802" y="1400537"/>
                </a:cubicBezTo>
                <a:cubicBezTo>
                  <a:pt x="815358" y="1427602"/>
                  <a:pt x="790937" y="1446836"/>
                  <a:pt x="775504" y="1469985"/>
                </a:cubicBezTo>
                <a:cubicBezTo>
                  <a:pt x="743277" y="1518326"/>
                  <a:pt x="762187" y="1494876"/>
                  <a:pt x="717630" y="1539433"/>
                </a:cubicBezTo>
                <a:cubicBezTo>
                  <a:pt x="684845" y="1637794"/>
                  <a:pt x="730569" y="1517870"/>
                  <a:pt x="682906" y="1597306"/>
                </a:cubicBezTo>
                <a:cubicBezTo>
                  <a:pt x="676629" y="1607768"/>
                  <a:pt x="678651" y="1622269"/>
                  <a:pt x="671331" y="1632030"/>
                </a:cubicBezTo>
                <a:cubicBezTo>
                  <a:pt x="654962" y="1653856"/>
                  <a:pt x="613458" y="1689904"/>
                  <a:pt x="613458" y="1689904"/>
                </a:cubicBezTo>
                <a:cubicBezTo>
                  <a:pt x="571018" y="1686046"/>
                  <a:pt x="528379" y="1683961"/>
                  <a:pt x="486137" y="1678329"/>
                </a:cubicBezTo>
                <a:cubicBezTo>
                  <a:pt x="470369" y="1676226"/>
                  <a:pt x="455746" y="1666754"/>
                  <a:pt x="439838" y="1666754"/>
                </a:cubicBezTo>
                <a:cubicBezTo>
                  <a:pt x="408732" y="1666754"/>
                  <a:pt x="378106" y="1674471"/>
                  <a:pt x="347240" y="1678329"/>
                </a:cubicBezTo>
                <a:cubicBezTo>
                  <a:pt x="319298" y="1790106"/>
                  <a:pt x="328211" y="1735221"/>
                  <a:pt x="347240" y="1944547"/>
                </a:cubicBezTo>
                <a:cubicBezTo>
                  <a:pt x="348345" y="1956698"/>
                  <a:pt x="355463" y="1967540"/>
                  <a:pt x="358815" y="1979271"/>
                </a:cubicBezTo>
                <a:cubicBezTo>
                  <a:pt x="363185" y="1994567"/>
                  <a:pt x="364124" y="2010948"/>
                  <a:pt x="370390" y="2025570"/>
                </a:cubicBezTo>
                <a:cubicBezTo>
                  <a:pt x="437707" y="2182645"/>
                  <a:pt x="356337" y="1948691"/>
                  <a:pt x="405114" y="2095018"/>
                </a:cubicBezTo>
                <a:cubicBezTo>
                  <a:pt x="401256" y="2122026"/>
                  <a:pt x="401378" y="2149910"/>
                  <a:pt x="393539" y="2176041"/>
                </a:cubicBezTo>
                <a:cubicBezTo>
                  <a:pt x="387281" y="2196902"/>
                  <a:pt x="362228" y="2218927"/>
                  <a:pt x="347240" y="2233914"/>
                </a:cubicBezTo>
                <a:cubicBezTo>
                  <a:pt x="314453" y="2332281"/>
                  <a:pt x="360181" y="2212346"/>
                  <a:pt x="312516" y="2291787"/>
                </a:cubicBezTo>
                <a:cubicBezTo>
                  <a:pt x="306239" y="2302249"/>
                  <a:pt x="306398" y="2315598"/>
                  <a:pt x="300942" y="2326511"/>
                </a:cubicBezTo>
                <a:cubicBezTo>
                  <a:pt x="294721" y="2338954"/>
                  <a:pt x="285509" y="2349660"/>
                  <a:pt x="277792" y="2361235"/>
                </a:cubicBezTo>
                <a:cubicBezTo>
                  <a:pt x="273934" y="2372810"/>
                  <a:pt x="271674" y="2385047"/>
                  <a:pt x="266218" y="2395960"/>
                </a:cubicBezTo>
                <a:cubicBezTo>
                  <a:pt x="259997" y="2408403"/>
                  <a:pt x="248548" y="2417898"/>
                  <a:pt x="243068" y="2430684"/>
                </a:cubicBezTo>
                <a:cubicBezTo>
                  <a:pt x="235275" y="2448867"/>
                  <a:pt x="224037" y="2519758"/>
                  <a:pt x="219919" y="2534856"/>
                </a:cubicBezTo>
                <a:cubicBezTo>
                  <a:pt x="213498" y="2558398"/>
                  <a:pt x="202687" y="2580631"/>
                  <a:pt x="196769" y="2604304"/>
                </a:cubicBezTo>
                <a:cubicBezTo>
                  <a:pt x="192911" y="2619737"/>
                  <a:pt x="188646" y="2635074"/>
                  <a:pt x="185195" y="2650603"/>
                </a:cubicBezTo>
                <a:cubicBezTo>
                  <a:pt x="180927" y="2669808"/>
                  <a:pt x="178392" y="2689390"/>
                  <a:pt x="173620" y="2708476"/>
                </a:cubicBezTo>
                <a:cubicBezTo>
                  <a:pt x="170661" y="2720312"/>
                  <a:pt x="169667" y="2733673"/>
                  <a:pt x="162045" y="2743200"/>
                </a:cubicBezTo>
                <a:cubicBezTo>
                  <a:pt x="153355" y="2754063"/>
                  <a:pt x="138896" y="2758633"/>
                  <a:pt x="127321" y="2766349"/>
                </a:cubicBezTo>
                <a:cubicBezTo>
                  <a:pt x="111888" y="2789499"/>
                  <a:pt x="100696" y="2816125"/>
                  <a:pt x="81023" y="2835798"/>
                </a:cubicBezTo>
                <a:lnTo>
                  <a:pt x="23149" y="2893671"/>
                </a:lnTo>
                <a:cubicBezTo>
                  <a:pt x="10355" y="2932055"/>
                  <a:pt x="23776" y="2928395"/>
                  <a:pt x="0" y="2928395"/>
                </a:cubicBezTo>
              </a:path>
            </a:pathLst>
          </a:cu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1990846" y="3727048"/>
            <a:ext cx="752354" cy="2511706"/>
          </a:xfrm>
          <a:custGeom>
            <a:avLst/>
            <a:gdLst>
              <a:gd name="connsiteX0" fmla="*/ 752354 w 752354"/>
              <a:gd name="connsiteY0" fmla="*/ 0 h 2511706"/>
              <a:gd name="connsiteX1" fmla="*/ 694481 w 752354"/>
              <a:gd name="connsiteY1" fmla="*/ 34724 h 2511706"/>
              <a:gd name="connsiteX2" fmla="*/ 682906 w 752354"/>
              <a:gd name="connsiteY2" fmla="*/ 69448 h 2511706"/>
              <a:gd name="connsiteX3" fmla="*/ 671331 w 752354"/>
              <a:gd name="connsiteY3" fmla="*/ 138896 h 2511706"/>
              <a:gd name="connsiteX4" fmla="*/ 625032 w 752354"/>
              <a:gd name="connsiteY4" fmla="*/ 208344 h 2511706"/>
              <a:gd name="connsiteX5" fmla="*/ 613458 w 752354"/>
              <a:gd name="connsiteY5" fmla="*/ 243068 h 2511706"/>
              <a:gd name="connsiteX6" fmla="*/ 590308 w 752354"/>
              <a:gd name="connsiteY6" fmla="*/ 335666 h 2511706"/>
              <a:gd name="connsiteX7" fmla="*/ 601883 w 752354"/>
              <a:gd name="connsiteY7" fmla="*/ 370390 h 2511706"/>
              <a:gd name="connsiteX8" fmla="*/ 636607 w 752354"/>
              <a:gd name="connsiteY8" fmla="*/ 439838 h 2511706"/>
              <a:gd name="connsiteX9" fmla="*/ 648182 w 752354"/>
              <a:gd name="connsiteY9" fmla="*/ 740780 h 2511706"/>
              <a:gd name="connsiteX10" fmla="*/ 659757 w 752354"/>
              <a:gd name="connsiteY10" fmla="*/ 775504 h 2511706"/>
              <a:gd name="connsiteX11" fmla="*/ 671331 w 752354"/>
              <a:gd name="connsiteY11" fmla="*/ 1273215 h 2511706"/>
              <a:gd name="connsiteX12" fmla="*/ 682906 w 752354"/>
              <a:gd name="connsiteY12" fmla="*/ 1319514 h 2511706"/>
              <a:gd name="connsiteX13" fmla="*/ 706055 w 752354"/>
              <a:gd name="connsiteY13" fmla="*/ 1388962 h 2511706"/>
              <a:gd name="connsiteX14" fmla="*/ 717630 w 752354"/>
              <a:gd name="connsiteY14" fmla="*/ 1689904 h 2511706"/>
              <a:gd name="connsiteX15" fmla="*/ 729205 w 752354"/>
              <a:gd name="connsiteY15" fmla="*/ 1759352 h 2511706"/>
              <a:gd name="connsiteX16" fmla="*/ 706055 w 752354"/>
              <a:gd name="connsiteY16" fmla="*/ 1898248 h 2511706"/>
              <a:gd name="connsiteX17" fmla="*/ 648182 w 752354"/>
              <a:gd name="connsiteY17" fmla="*/ 1944547 h 2511706"/>
              <a:gd name="connsiteX18" fmla="*/ 601883 w 752354"/>
              <a:gd name="connsiteY18" fmla="*/ 2013995 h 2511706"/>
              <a:gd name="connsiteX19" fmla="*/ 555584 w 752354"/>
              <a:gd name="connsiteY19" fmla="*/ 2071868 h 2511706"/>
              <a:gd name="connsiteX20" fmla="*/ 486136 w 752354"/>
              <a:gd name="connsiteY20" fmla="*/ 2233914 h 2511706"/>
              <a:gd name="connsiteX21" fmla="*/ 439838 w 752354"/>
              <a:gd name="connsiteY21" fmla="*/ 2222339 h 2511706"/>
              <a:gd name="connsiteX22" fmla="*/ 277792 w 752354"/>
              <a:gd name="connsiteY22" fmla="*/ 2233914 h 2511706"/>
              <a:gd name="connsiteX23" fmla="*/ 243068 w 752354"/>
              <a:gd name="connsiteY23" fmla="*/ 2245489 h 2511706"/>
              <a:gd name="connsiteX24" fmla="*/ 208344 w 752354"/>
              <a:gd name="connsiteY24" fmla="*/ 2280213 h 2511706"/>
              <a:gd name="connsiteX25" fmla="*/ 173620 w 752354"/>
              <a:gd name="connsiteY25" fmla="*/ 2303362 h 2511706"/>
              <a:gd name="connsiteX26" fmla="*/ 150470 w 752354"/>
              <a:gd name="connsiteY26" fmla="*/ 2326511 h 2511706"/>
              <a:gd name="connsiteX27" fmla="*/ 81022 w 752354"/>
              <a:gd name="connsiteY27" fmla="*/ 2372810 h 2511706"/>
              <a:gd name="connsiteX28" fmla="*/ 34724 w 752354"/>
              <a:gd name="connsiteY28" fmla="*/ 2430684 h 2511706"/>
              <a:gd name="connsiteX29" fmla="*/ 11574 w 752354"/>
              <a:gd name="connsiteY29" fmla="*/ 2453833 h 2511706"/>
              <a:gd name="connsiteX30" fmla="*/ 0 w 752354"/>
              <a:gd name="connsiteY30" fmla="*/ 2511706 h 2511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52354" h="2511706">
                <a:moveTo>
                  <a:pt x="752354" y="0"/>
                </a:moveTo>
                <a:cubicBezTo>
                  <a:pt x="733063" y="11575"/>
                  <a:pt x="710389" y="18816"/>
                  <a:pt x="694481" y="34724"/>
                </a:cubicBezTo>
                <a:cubicBezTo>
                  <a:pt x="685854" y="43351"/>
                  <a:pt x="685553" y="57538"/>
                  <a:pt x="682906" y="69448"/>
                </a:cubicBezTo>
                <a:cubicBezTo>
                  <a:pt x="677815" y="92358"/>
                  <a:pt x="680357" y="117233"/>
                  <a:pt x="671331" y="138896"/>
                </a:cubicBezTo>
                <a:cubicBezTo>
                  <a:pt x="660630" y="164578"/>
                  <a:pt x="625032" y="208344"/>
                  <a:pt x="625032" y="208344"/>
                </a:cubicBezTo>
                <a:cubicBezTo>
                  <a:pt x="621174" y="219919"/>
                  <a:pt x="616668" y="231297"/>
                  <a:pt x="613458" y="243068"/>
                </a:cubicBezTo>
                <a:cubicBezTo>
                  <a:pt x="605087" y="273763"/>
                  <a:pt x="590308" y="335666"/>
                  <a:pt x="590308" y="335666"/>
                </a:cubicBezTo>
                <a:cubicBezTo>
                  <a:pt x="594166" y="347241"/>
                  <a:pt x="596427" y="359477"/>
                  <a:pt x="601883" y="370390"/>
                </a:cubicBezTo>
                <a:cubicBezTo>
                  <a:pt x="646759" y="460141"/>
                  <a:pt x="607513" y="352558"/>
                  <a:pt x="636607" y="439838"/>
                </a:cubicBezTo>
                <a:cubicBezTo>
                  <a:pt x="640465" y="540152"/>
                  <a:pt x="641275" y="640630"/>
                  <a:pt x="648182" y="740780"/>
                </a:cubicBezTo>
                <a:cubicBezTo>
                  <a:pt x="649021" y="752952"/>
                  <a:pt x="659227" y="763315"/>
                  <a:pt x="659757" y="775504"/>
                </a:cubicBezTo>
                <a:cubicBezTo>
                  <a:pt x="666965" y="941296"/>
                  <a:pt x="664276" y="1107417"/>
                  <a:pt x="671331" y="1273215"/>
                </a:cubicBezTo>
                <a:cubicBezTo>
                  <a:pt x="672007" y="1289109"/>
                  <a:pt x="678335" y="1304277"/>
                  <a:pt x="682906" y="1319514"/>
                </a:cubicBezTo>
                <a:cubicBezTo>
                  <a:pt x="689918" y="1342886"/>
                  <a:pt x="706055" y="1388962"/>
                  <a:pt x="706055" y="1388962"/>
                </a:cubicBezTo>
                <a:cubicBezTo>
                  <a:pt x="709913" y="1489276"/>
                  <a:pt x="711368" y="1589711"/>
                  <a:pt x="717630" y="1689904"/>
                </a:cubicBezTo>
                <a:cubicBezTo>
                  <a:pt x="719094" y="1713327"/>
                  <a:pt x="729205" y="1735883"/>
                  <a:pt x="729205" y="1759352"/>
                </a:cubicBezTo>
                <a:cubicBezTo>
                  <a:pt x="729205" y="1767741"/>
                  <a:pt x="724166" y="1868063"/>
                  <a:pt x="706055" y="1898248"/>
                </a:cubicBezTo>
                <a:cubicBezTo>
                  <a:pt x="695058" y="1916576"/>
                  <a:pt x="663956" y="1934031"/>
                  <a:pt x="648182" y="1944547"/>
                </a:cubicBezTo>
                <a:cubicBezTo>
                  <a:pt x="627840" y="2005571"/>
                  <a:pt x="650051" y="1956192"/>
                  <a:pt x="601883" y="2013995"/>
                </a:cubicBezTo>
                <a:cubicBezTo>
                  <a:pt x="528886" y="2101592"/>
                  <a:pt x="622926" y="2004528"/>
                  <a:pt x="555584" y="2071868"/>
                </a:cubicBezTo>
                <a:cubicBezTo>
                  <a:pt x="543195" y="2257710"/>
                  <a:pt x="600718" y="2259377"/>
                  <a:pt x="486136" y="2233914"/>
                </a:cubicBezTo>
                <a:cubicBezTo>
                  <a:pt x="470607" y="2230463"/>
                  <a:pt x="455271" y="2226197"/>
                  <a:pt x="439838" y="2222339"/>
                </a:cubicBezTo>
                <a:cubicBezTo>
                  <a:pt x="385823" y="2226197"/>
                  <a:pt x="331574" y="2227587"/>
                  <a:pt x="277792" y="2233914"/>
                </a:cubicBezTo>
                <a:cubicBezTo>
                  <a:pt x="265675" y="2235340"/>
                  <a:pt x="253220" y="2238721"/>
                  <a:pt x="243068" y="2245489"/>
                </a:cubicBezTo>
                <a:cubicBezTo>
                  <a:pt x="229448" y="2254569"/>
                  <a:pt x="220919" y="2269734"/>
                  <a:pt x="208344" y="2280213"/>
                </a:cubicBezTo>
                <a:cubicBezTo>
                  <a:pt x="197657" y="2289119"/>
                  <a:pt x="184483" y="2294672"/>
                  <a:pt x="173620" y="2303362"/>
                </a:cubicBezTo>
                <a:cubicBezTo>
                  <a:pt x="165098" y="2310179"/>
                  <a:pt x="159200" y="2319963"/>
                  <a:pt x="150470" y="2326511"/>
                </a:cubicBezTo>
                <a:cubicBezTo>
                  <a:pt x="128212" y="2343204"/>
                  <a:pt x="100695" y="2353136"/>
                  <a:pt x="81022" y="2372810"/>
                </a:cubicBezTo>
                <a:cubicBezTo>
                  <a:pt x="25119" y="2428715"/>
                  <a:pt x="93140" y="2357665"/>
                  <a:pt x="34724" y="2430684"/>
                </a:cubicBezTo>
                <a:cubicBezTo>
                  <a:pt x="27907" y="2439205"/>
                  <a:pt x="19291" y="2446117"/>
                  <a:pt x="11574" y="2453833"/>
                </a:cubicBezTo>
                <a:lnTo>
                  <a:pt x="0" y="2511706"/>
                </a:ln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2777924" y="3796496"/>
            <a:ext cx="729205" cy="2816826"/>
          </a:xfrm>
          <a:custGeom>
            <a:avLst/>
            <a:gdLst>
              <a:gd name="connsiteX0" fmla="*/ 300942 w 729205"/>
              <a:gd name="connsiteY0" fmla="*/ 0 h 2816826"/>
              <a:gd name="connsiteX1" fmla="*/ 324091 w 729205"/>
              <a:gd name="connsiteY1" fmla="*/ 57874 h 2816826"/>
              <a:gd name="connsiteX2" fmla="*/ 347241 w 729205"/>
              <a:gd name="connsiteY2" fmla="*/ 81023 h 2816826"/>
              <a:gd name="connsiteX3" fmla="*/ 358815 w 729205"/>
              <a:gd name="connsiteY3" fmla="*/ 185195 h 2816826"/>
              <a:gd name="connsiteX4" fmla="*/ 370390 w 729205"/>
              <a:gd name="connsiteY4" fmla="*/ 254643 h 2816826"/>
              <a:gd name="connsiteX5" fmla="*/ 393539 w 729205"/>
              <a:gd name="connsiteY5" fmla="*/ 358815 h 2816826"/>
              <a:gd name="connsiteX6" fmla="*/ 416689 w 729205"/>
              <a:gd name="connsiteY6" fmla="*/ 428263 h 2816826"/>
              <a:gd name="connsiteX7" fmla="*/ 428263 w 729205"/>
              <a:gd name="connsiteY7" fmla="*/ 497712 h 2816826"/>
              <a:gd name="connsiteX8" fmla="*/ 451413 w 729205"/>
              <a:gd name="connsiteY8" fmla="*/ 520861 h 2816826"/>
              <a:gd name="connsiteX9" fmla="*/ 509286 w 729205"/>
              <a:gd name="connsiteY9" fmla="*/ 613458 h 2816826"/>
              <a:gd name="connsiteX10" fmla="*/ 555585 w 729205"/>
              <a:gd name="connsiteY10" fmla="*/ 682907 h 2816826"/>
              <a:gd name="connsiteX11" fmla="*/ 578734 w 729205"/>
              <a:gd name="connsiteY11" fmla="*/ 717631 h 2816826"/>
              <a:gd name="connsiteX12" fmla="*/ 601884 w 729205"/>
              <a:gd name="connsiteY12" fmla="*/ 740780 h 2816826"/>
              <a:gd name="connsiteX13" fmla="*/ 613458 w 729205"/>
              <a:gd name="connsiteY13" fmla="*/ 775504 h 2816826"/>
              <a:gd name="connsiteX14" fmla="*/ 636608 w 729205"/>
              <a:gd name="connsiteY14" fmla="*/ 798653 h 2816826"/>
              <a:gd name="connsiteX15" fmla="*/ 682906 w 729205"/>
              <a:gd name="connsiteY15" fmla="*/ 868101 h 2816826"/>
              <a:gd name="connsiteX16" fmla="*/ 706056 w 729205"/>
              <a:gd name="connsiteY16" fmla="*/ 902826 h 2816826"/>
              <a:gd name="connsiteX17" fmla="*/ 729205 w 729205"/>
              <a:gd name="connsiteY17" fmla="*/ 937550 h 2816826"/>
              <a:gd name="connsiteX18" fmla="*/ 717630 w 729205"/>
              <a:gd name="connsiteY18" fmla="*/ 1331089 h 2816826"/>
              <a:gd name="connsiteX19" fmla="*/ 706056 w 729205"/>
              <a:gd name="connsiteY19" fmla="*/ 1365813 h 2816826"/>
              <a:gd name="connsiteX20" fmla="*/ 671332 w 729205"/>
              <a:gd name="connsiteY20" fmla="*/ 1400537 h 2816826"/>
              <a:gd name="connsiteX21" fmla="*/ 625033 w 729205"/>
              <a:gd name="connsiteY21" fmla="*/ 1469985 h 2816826"/>
              <a:gd name="connsiteX22" fmla="*/ 555585 w 729205"/>
              <a:gd name="connsiteY22" fmla="*/ 1493134 h 2816826"/>
              <a:gd name="connsiteX23" fmla="*/ 544010 w 729205"/>
              <a:gd name="connsiteY23" fmla="*/ 1446836 h 2816826"/>
              <a:gd name="connsiteX24" fmla="*/ 497711 w 729205"/>
              <a:gd name="connsiteY24" fmla="*/ 1388962 h 2816826"/>
              <a:gd name="connsiteX25" fmla="*/ 405114 w 729205"/>
              <a:gd name="connsiteY25" fmla="*/ 1400537 h 2816826"/>
              <a:gd name="connsiteX26" fmla="*/ 335666 w 729205"/>
              <a:gd name="connsiteY26" fmla="*/ 1423686 h 2816826"/>
              <a:gd name="connsiteX27" fmla="*/ 254643 w 729205"/>
              <a:gd name="connsiteY27" fmla="*/ 1504709 h 2816826"/>
              <a:gd name="connsiteX28" fmla="*/ 277792 w 729205"/>
              <a:gd name="connsiteY28" fmla="*/ 1701479 h 2816826"/>
              <a:gd name="connsiteX29" fmla="*/ 289367 w 729205"/>
              <a:gd name="connsiteY29" fmla="*/ 1736203 h 2816826"/>
              <a:gd name="connsiteX30" fmla="*/ 312517 w 729205"/>
              <a:gd name="connsiteY30" fmla="*/ 1770927 h 2816826"/>
              <a:gd name="connsiteX31" fmla="*/ 347241 w 729205"/>
              <a:gd name="connsiteY31" fmla="*/ 1828800 h 2816826"/>
              <a:gd name="connsiteX32" fmla="*/ 381965 w 729205"/>
              <a:gd name="connsiteY32" fmla="*/ 1886674 h 2816826"/>
              <a:gd name="connsiteX33" fmla="*/ 358815 w 729205"/>
              <a:gd name="connsiteY33" fmla="*/ 1944547 h 2816826"/>
              <a:gd name="connsiteX34" fmla="*/ 324091 w 729205"/>
              <a:gd name="connsiteY34" fmla="*/ 2025570 h 2816826"/>
              <a:gd name="connsiteX35" fmla="*/ 289367 w 729205"/>
              <a:gd name="connsiteY35" fmla="*/ 2048719 h 2816826"/>
              <a:gd name="connsiteX36" fmla="*/ 277792 w 729205"/>
              <a:gd name="connsiteY36" fmla="*/ 2095018 h 2816826"/>
              <a:gd name="connsiteX37" fmla="*/ 254643 w 729205"/>
              <a:gd name="connsiteY37" fmla="*/ 2129742 h 2816826"/>
              <a:gd name="connsiteX38" fmla="*/ 243068 w 729205"/>
              <a:gd name="connsiteY38" fmla="*/ 2164466 h 2816826"/>
              <a:gd name="connsiteX39" fmla="*/ 231494 w 729205"/>
              <a:gd name="connsiteY39" fmla="*/ 2314937 h 2816826"/>
              <a:gd name="connsiteX40" fmla="*/ 196770 w 729205"/>
              <a:gd name="connsiteY40" fmla="*/ 2384385 h 2816826"/>
              <a:gd name="connsiteX41" fmla="*/ 162046 w 729205"/>
              <a:gd name="connsiteY41" fmla="*/ 2453833 h 2816826"/>
              <a:gd name="connsiteX42" fmla="*/ 138896 w 729205"/>
              <a:gd name="connsiteY42" fmla="*/ 2615879 h 2816826"/>
              <a:gd name="connsiteX43" fmla="*/ 127322 w 729205"/>
              <a:gd name="connsiteY43" fmla="*/ 2696901 h 2816826"/>
              <a:gd name="connsiteX44" fmla="*/ 69448 w 729205"/>
              <a:gd name="connsiteY44" fmla="*/ 2812648 h 2816826"/>
              <a:gd name="connsiteX45" fmla="*/ 0 w 729205"/>
              <a:gd name="connsiteY45" fmla="*/ 2812648 h 281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729205" h="2816826">
                <a:moveTo>
                  <a:pt x="300942" y="0"/>
                </a:moveTo>
                <a:cubicBezTo>
                  <a:pt x="308658" y="19291"/>
                  <a:pt x="313783" y="39834"/>
                  <a:pt x="324091" y="57874"/>
                </a:cubicBezTo>
                <a:cubicBezTo>
                  <a:pt x="329505" y="67349"/>
                  <a:pt x="344370" y="70495"/>
                  <a:pt x="347241" y="81023"/>
                </a:cubicBezTo>
                <a:cubicBezTo>
                  <a:pt x="356434" y="114730"/>
                  <a:pt x="354198" y="150564"/>
                  <a:pt x="358815" y="185195"/>
                </a:cubicBezTo>
                <a:cubicBezTo>
                  <a:pt x="361917" y="208458"/>
                  <a:pt x="366192" y="231553"/>
                  <a:pt x="370390" y="254643"/>
                </a:cubicBezTo>
                <a:cubicBezTo>
                  <a:pt x="375472" y="282592"/>
                  <a:pt x="384967" y="330241"/>
                  <a:pt x="393539" y="358815"/>
                </a:cubicBezTo>
                <a:cubicBezTo>
                  <a:pt x="400551" y="382187"/>
                  <a:pt x="416689" y="428263"/>
                  <a:pt x="416689" y="428263"/>
                </a:cubicBezTo>
                <a:cubicBezTo>
                  <a:pt x="420547" y="451413"/>
                  <a:pt x="420023" y="475737"/>
                  <a:pt x="428263" y="497712"/>
                </a:cubicBezTo>
                <a:cubicBezTo>
                  <a:pt x="432095" y="507930"/>
                  <a:pt x="446533" y="511100"/>
                  <a:pt x="451413" y="520861"/>
                </a:cubicBezTo>
                <a:cubicBezTo>
                  <a:pt x="499623" y="617281"/>
                  <a:pt x="442479" y="568921"/>
                  <a:pt x="509286" y="613458"/>
                </a:cubicBezTo>
                <a:lnTo>
                  <a:pt x="555585" y="682907"/>
                </a:lnTo>
                <a:cubicBezTo>
                  <a:pt x="563301" y="694482"/>
                  <a:pt x="568897" y="707795"/>
                  <a:pt x="578734" y="717631"/>
                </a:cubicBezTo>
                <a:lnTo>
                  <a:pt x="601884" y="740780"/>
                </a:lnTo>
                <a:cubicBezTo>
                  <a:pt x="605742" y="752355"/>
                  <a:pt x="607181" y="765042"/>
                  <a:pt x="613458" y="775504"/>
                </a:cubicBezTo>
                <a:cubicBezTo>
                  <a:pt x="619073" y="784862"/>
                  <a:pt x="630060" y="789923"/>
                  <a:pt x="636608" y="798653"/>
                </a:cubicBezTo>
                <a:cubicBezTo>
                  <a:pt x="653301" y="820911"/>
                  <a:pt x="667473" y="844952"/>
                  <a:pt x="682906" y="868101"/>
                </a:cubicBezTo>
                <a:lnTo>
                  <a:pt x="706056" y="902826"/>
                </a:lnTo>
                <a:lnTo>
                  <a:pt x="729205" y="937550"/>
                </a:lnTo>
                <a:cubicBezTo>
                  <a:pt x="725347" y="1068730"/>
                  <a:pt x="724713" y="1200044"/>
                  <a:pt x="717630" y="1331089"/>
                </a:cubicBezTo>
                <a:cubicBezTo>
                  <a:pt x="716971" y="1343272"/>
                  <a:pt x="712824" y="1355661"/>
                  <a:pt x="706056" y="1365813"/>
                </a:cubicBezTo>
                <a:cubicBezTo>
                  <a:pt x="696976" y="1379433"/>
                  <a:pt x="681382" y="1387616"/>
                  <a:pt x="671332" y="1400537"/>
                </a:cubicBezTo>
                <a:cubicBezTo>
                  <a:pt x="654251" y="1422498"/>
                  <a:pt x="651427" y="1461187"/>
                  <a:pt x="625033" y="1469985"/>
                </a:cubicBezTo>
                <a:lnTo>
                  <a:pt x="555585" y="1493134"/>
                </a:lnTo>
                <a:cubicBezTo>
                  <a:pt x="551727" y="1477701"/>
                  <a:pt x="550276" y="1461457"/>
                  <a:pt x="544010" y="1446836"/>
                </a:cubicBezTo>
                <a:cubicBezTo>
                  <a:pt x="533058" y="1421283"/>
                  <a:pt x="516380" y="1407631"/>
                  <a:pt x="497711" y="1388962"/>
                </a:cubicBezTo>
                <a:cubicBezTo>
                  <a:pt x="466845" y="1392820"/>
                  <a:pt x="435529" y="1394019"/>
                  <a:pt x="405114" y="1400537"/>
                </a:cubicBezTo>
                <a:cubicBezTo>
                  <a:pt x="381254" y="1405650"/>
                  <a:pt x="335666" y="1423686"/>
                  <a:pt x="335666" y="1423686"/>
                </a:cubicBezTo>
                <a:cubicBezTo>
                  <a:pt x="256066" y="1476753"/>
                  <a:pt x="275016" y="1443591"/>
                  <a:pt x="254643" y="1504709"/>
                </a:cubicBezTo>
                <a:cubicBezTo>
                  <a:pt x="261744" y="1589918"/>
                  <a:pt x="259694" y="1629084"/>
                  <a:pt x="277792" y="1701479"/>
                </a:cubicBezTo>
                <a:cubicBezTo>
                  <a:pt x="280751" y="1713316"/>
                  <a:pt x="283911" y="1725290"/>
                  <a:pt x="289367" y="1736203"/>
                </a:cubicBezTo>
                <a:cubicBezTo>
                  <a:pt x="295588" y="1748645"/>
                  <a:pt x="304800" y="1759352"/>
                  <a:pt x="312517" y="1770927"/>
                </a:cubicBezTo>
                <a:cubicBezTo>
                  <a:pt x="345304" y="1869294"/>
                  <a:pt x="299576" y="1749359"/>
                  <a:pt x="347241" y="1828800"/>
                </a:cubicBezTo>
                <a:cubicBezTo>
                  <a:pt x="392320" y="1903931"/>
                  <a:pt x="323306" y="1828015"/>
                  <a:pt x="381965" y="1886674"/>
                </a:cubicBezTo>
                <a:cubicBezTo>
                  <a:pt x="374248" y="1905965"/>
                  <a:pt x="365385" y="1924836"/>
                  <a:pt x="358815" y="1944547"/>
                </a:cubicBezTo>
                <a:cubicBezTo>
                  <a:pt x="345532" y="1984396"/>
                  <a:pt x="354610" y="1995052"/>
                  <a:pt x="324091" y="2025570"/>
                </a:cubicBezTo>
                <a:cubicBezTo>
                  <a:pt x="314254" y="2035406"/>
                  <a:pt x="300942" y="2041003"/>
                  <a:pt x="289367" y="2048719"/>
                </a:cubicBezTo>
                <a:cubicBezTo>
                  <a:pt x="285509" y="2064152"/>
                  <a:pt x="284058" y="2080396"/>
                  <a:pt x="277792" y="2095018"/>
                </a:cubicBezTo>
                <a:cubicBezTo>
                  <a:pt x="272312" y="2107804"/>
                  <a:pt x="260864" y="2117300"/>
                  <a:pt x="254643" y="2129742"/>
                </a:cubicBezTo>
                <a:cubicBezTo>
                  <a:pt x="249187" y="2140655"/>
                  <a:pt x="246926" y="2152891"/>
                  <a:pt x="243068" y="2164466"/>
                </a:cubicBezTo>
                <a:cubicBezTo>
                  <a:pt x="239210" y="2214623"/>
                  <a:pt x="237733" y="2265020"/>
                  <a:pt x="231494" y="2314937"/>
                </a:cubicBezTo>
                <a:cubicBezTo>
                  <a:pt x="226645" y="2353726"/>
                  <a:pt x="214002" y="2349922"/>
                  <a:pt x="196770" y="2384385"/>
                </a:cubicBezTo>
                <a:cubicBezTo>
                  <a:pt x="148849" y="2480227"/>
                  <a:pt x="228388" y="2354319"/>
                  <a:pt x="162046" y="2453833"/>
                </a:cubicBezTo>
                <a:cubicBezTo>
                  <a:pt x="137387" y="2675756"/>
                  <a:pt x="163467" y="2468451"/>
                  <a:pt x="138896" y="2615879"/>
                </a:cubicBezTo>
                <a:cubicBezTo>
                  <a:pt x="134411" y="2642789"/>
                  <a:pt x="133456" y="2670318"/>
                  <a:pt x="127322" y="2696901"/>
                </a:cubicBezTo>
                <a:cubicBezTo>
                  <a:pt x="122373" y="2718345"/>
                  <a:pt x="99602" y="2799247"/>
                  <a:pt x="69448" y="2812648"/>
                </a:cubicBezTo>
                <a:cubicBezTo>
                  <a:pt x="48294" y="2822050"/>
                  <a:pt x="23149" y="2812648"/>
                  <a:pt x="0" y="2812648"/>
                </a:cubicBez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C:\Users\Deb\AppData\Local\Microsoft\Windows\Temporary Internet Files\Content.IE5\TPPNEJT6\MM900236357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700880"/>
            <a:ext cx="707647" cy="140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006922" y="4226319"/>
            <a:ext cx="13709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Hand Line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24366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G:\Payment's Pics\IMG_24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7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G:\Payment's Pics\IMG_24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8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G:\Payment's Pics\IMG_24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92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G:\Payment's Pics\IMG_25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94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G:\Payment's Pics\IMG_25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50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G:\Payment's Pics\IMG_25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5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G:\Payment's Pics\IMG_25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60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3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127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9" y="1981200"/>
            <a:ext cx="8960325" cy="289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0" y="2787134"/>
            <a:ext cx="1447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Duluth, MN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832964" y="2971800"/>
            <a:ext cx="1219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Marquette</a:t>
            </a:r>
            <a:endParaRPr lang="en-US" dirty="0"/>
          </a:p>
        </p:txBody>
      </p:sp>
      <p:pic>
        <p:nvPicPr>
          <p:cNvPr id="2050" name="Picture 2" descr="C:\Users\Deb\AppData\Local\Microsoft\Windows\Temporary Internet Files\Content.IE5\T0C53DJF\MC90038873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057" y="2921508"/>
            <a:ext cx="1827886" cy="101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77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40" y="-14262"/>
            <a:ext cx="7604218" cy="6872262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 rot="1853166">
            <a:off x="4267200" y="3953011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Spirit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smtClean="0">
                <a:solidFill>
                  <a:srgbClr val="00B0F0"/>
                </a:solidFill>
              </a:rPr>
              <a:t>Ridge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4" name="Multiply 3"/>
          <p:cNvSpPr/>
          <p:nvPr/>
        </p:nvSpPr>
        <p:spPr>
          <a:xfrm>
            <a:off x="3352800" y="609600"/>
            <a:ext cx="457200" cy="457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71800" y="10668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Pump Site</a:t>
            </a:r>
            <a:endParaRPr lang="en-US" b="1" dirty="0"/>
          </a:p>
        </p:txBody>
      </p:sp>
      <p:sp>
        <p:nvSpPr>
          <p:cNvPr id="6" name="Multiply 5"/>
          <p:cNvSpPr/>
          <p:nvPr/>
        </p:nvSpPr>
        <p:spPr>
          <a:xfrm>
            <a:off x="4495800" y="2362200"/>
            <a:ext cx="457200" cy="457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026742" y="2441294"/>
            <a:ext cx="1983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Second Pump Site</a:t>
            </a:r>
            <a:endParaRPr lang="en-US" b="1" dirty="0"/>
          </a:p>
        </p:txBody>
      </p:sp>
      <p:sp>
        <p:nvSpPr>
          <p:cNvPr id="9" name="Freeform 8"/>
          <p:cNvSpPr/>
          <p:nvPr/>
        </p:nvSpPr>
        <p:spPr>
          <a:xfrm>
            <a:off x="2759597" y="1027128"/>
            <a:ext cx="821803" cy="2673752"/>
          </a:xfrm>
          <a:custGeom>
            <a:avLst/>
            <a:gdLst>
              <a:gd name="connsiteX0" fmla="*/ 821803 w 821803"/>
              <a:gd name="connsiteY0" fmla="*/ 0 h 2673752"/>
              <a:gd name="connsiteX1" fmla="*/ 798653 w 821803"/>
              <a:gd name="connsiteY1" fmla="*/ 335666 h 2673752"/>
              <a:gd name="connsiteX2" fmla="*/ 775504 w 821803"/>
              <a:gd name="connsiteY2" fmla="*/ 405114 h 2673752"/>
              <a:gd name="connsiteX3" fmla="*/ 740780 w 821803"/>
              <a:gd name="connsiteY3" fmla="*/ 509286 h 2673752"/>
              <a:gd name="connsiteX4" fmla="*/ 729205 w 821803"/>
              <a:gd name="connsiteY4" fmla="*/ 544010 h 2673752"/>
              <a:gd name="connsiteX5" fmla="*/ 717630 w 821803"/>
              <a:gd name="connsiteY5" fmla="*/ 578734 h 2673752"/>
              <a:gd name="connsiteX6" fmla="*/ 706056 w 821803"/>
              <a:gd name="connsiteY6" fmla="*/ 625033 h 2673752"/>
              <a:gd name="connsiteX7" fmla="*/ 682906 w 821803"/>
              <a:gd name="connsiteY7" fmla="*/ 694481 h 2673752"/>
              <a:gd name="connsiteX8" fmla="*/ 648182 w 821803"/>
              <a:gd name="connsiteY8" fmla="*/ 798653 h 2673752"/>
              <a:gd name="connsiteX9" fmla="*/ 625033 w 821803"/>
              <a:gd name="connsiteY9" fmla="*/ 879676 h 2673752"/>
              <a:gd name="connsiteX10" fmla="*/ 613458 w 821803"/>
              <a:gd name="connsiteY10" fmla="*/ 914400 h 2673752"/>
              <a:gd name="connsiteX11" fmla="*/ 601884 w 821803"/>
              <a:gd name="connsiteY11" fmla="*/ 972274 h 2673752"/>
              <a:gd name="connsiteX12" fmla="*/ 578734 w 821803"/>
              <a:gd name="connsiteY12" fmla="*/ 1041722 h 2673752"/>
              <a:gd name="connsiteX13" fmla="*/ 567159 w 821803"/>
              <a:gd name="connsiteY13" fmla="*/ 1099595 h 2673752"/>
              <a:gd name="connsiteX14" fmla="*/ 544010 w 821803"/>
              <a:gd name="connsiteY14" fmla="*/ 1169043 h 2673752"/>
              <a:gd name="connsiteX15" fmla="*/ 509286 w 821803"/>
              <a:gd name="connsiteY15" fmla="*/ 1273215 h 2673752"/>
              <a:gd name="connsiteX16" fmla="*/ 486137 w 821803"/>
              <a:gd name="connsiteY16" fmla="*/ 1342663 h 2673752"/>
              <a:gd name="connsiteX17" fmla="*/ 462987 w 821803"/>
              <a:gd name="connsiteY17" fmla="*/ 1435261 h 2673752"/>
              <a:gd name="connsiteX18" fmla="*/ 439838 w 821803"/>
              <a:gd name="connsiteY18" fmla="*/ 1516284 h 2673752"/>
              <a:gd name="connsiteX19" fmla="*/ 428263 w 821803"/>
              <a:gd name="connsiteY19" fmla="*/ 1551008 h 2673752"/>
              <a:gd name="connsiteX20" fmla="*/ 416689 w 821803"/>
              <a:gd name="connsiteY20" fmla="*/ 1597306 h 2673752"/>
              <a:gd name="connsiteX21" fmla="*/ 405114 w 821803"/>
              <a:gd name="connsiteY21" fmla="*/ 1678329 h 2673752"/>
              <a:gd name="connsiteX22" fmla="*/ 381965 w 821803"/>
              <a:gd name="connsiteY22" fmla="*/ 1713053 h 2673752"/>
              <a:gd name="connsiteX23" fmla="*/ 358815 w 821803"/>
              <a:gd name="connsiteY23" fmla="*/ 1794076 h 2673752"/>
              <a:gd name="connsiteX24" fmla="*/ 335666 w 821803"/>
              <a:gd name="connsiteY24" fmla="*/ 1828800 h 2673752"/>
              <a:gd name="connsiteX25" fmla="*/ 312516 w 821803"/>
              <a:gd name="connsiteY25" fmla="*/ 1921398 h 2673752"/>
              <a:gd name="connsiteX26" fmla="*/ 277792 w 821803"/>
              <a:gd name="connsiteY26" fmla="*/ 2025570 h 2673752"/>
              <a:gd name="connsiteX27" fmla="*/ 266218 w 821803"/>
              <a:gd name="connsiteY27" fmla="*/ 2060294 h 2673752"/>
              <a:gd name="connsiteX28" fmla="*/ 254643 w 821803"/>
              <a:gd name="connsiteY28" fmla="*/ 2095018 h 2673752"/>
              <a:gd name="connsiteX29" fmla="*/ 219919 w 821803"/>
              <a:gd name="connsiteY29" fmla="*/ 2210765 h 2673752"/>
              <a:gd name="connsiteX30" fmla="*/ 185195 w 821803"/>
              <a:gd name="connsiteY30" fmla="*/ 2257063 h 2673752"/>
              <a:gd name="connsiteX31" fmla="*/ 138896 w 821803"/>
              <a:gd name="connsiteY31" fmla="*/ 2349661 h 2673752"/>
              <a:gd name="connsiteX32" fmla="*/ 104172 w 821803"/>
              <a:gd name="connsiteY32" fmla="*/ 2407534 h 2673752"/>
              <a:gd name="connsiteX33" fmla="*/ 92597 w 821803"/>
              <a:gd name="connsiteY33" fmla="*/ 2442258 h 2673752"/>
              <a:gd name="connsiteX34" fmla="*/ 69448 w 821803"/>
              <a:gd name="connsiteY34" fmla="*/ 2476982 h 2673752"/>
              <a:gd name="connsiteX35" fmla="*/ 46299 w 821803"/>
              <a:gd name="connsiteY35" fmla="*/ 2546430 h 2673752"/>
              <a:gd name="connsiteX36" fmla="*/ 23149 w 821803"/>
              <a:gd name="connsiteY36" fmla="*/ 2615879 h 2673752"/>
              <a:gd name="connsiteX37" fmla="*/ 11575 w 821803"/>
              <a:gd name="connsiteY37" fmla="*/ 2650603 h 2673752"/>
              <a:gd name="connsiteX38" fmla="*/ 0 w 821803"/>
              <a:gd name="connsiteY38" fmla="*/ 2673752 h 267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21803" h="2673752">
                <a:moveTo>
                  <a:pt x="821803" y="0"/>
                </a:moveTo>
                <a:cubicBezTo>
                  <a:pt x="820394" y="26761"/>
                  <a:pt x="811086" y="269357"/>
                  <a:pt x="798653" y="335666"/>
                </a:cubicBezTo>
                <a:cubicBezTo>
                  <a:pt x="794156" y="359650"/>
                  <a:pt x="783220" y="381965"/>
                  <a:pt x="775504" y="405114"/>
                </a:cubicBezTo>
                <a:lnTo>
                  <a:pt x="740780" y="509286"/>
                </a:lnTo>
                <a:lnTo>
                  <a:pt x="729205" y="544010"/>
                </a:lnTo>
                <a:cubicBezTo>
                  <a:pt x="725347" y="555585"/>
                  <a:pt x="720589" y="566897"/>
                  <a:pt x="717630" y="578734"/>
                </a:cubicBezTo>
                <a:cubicBezTo>
                  <a:pt x="713772" y="594167"/>
                  <a:pt x="710627" y="609796"/>
                  <a:pt x="706056" y="625033"/>
                </a:cubicBezTo>
                <a:cubicBezTo>
                  <a:pt x="699044" y="648406"/>
                  <a:pt x="690622" y="671332"/>
                  <a:pt x="682906" y="694481"/>
                </a:cubicBezTo>
                <a:lnTo>
                  <a:pt x="648182" y="798653"/>
                </a:lnTo>
                <a:cubicBezTo>
                  <a:pt x="620432" y="881904"/>
                  <a:pt x="654099" y="777946"/>
                  <a:pt x="625033" y="879676"/>
                </a:cubicBezTo>
                <a:cubicBezTo>
                  <a:pt x="621681" y="891407"/>
                  <a:pt x="616417" y="902563"/>
                  <a:pt x="613458" y="914400"/>
                </a:cubicBezTo>
                <a:cubicBezTo>
                  <a:pt x="608687" y="933486"/>
                  <a:pt x="607060" y="953294"/>
                  <a:pt x="601884" y="972274"/>
                </a:cubicBezTo>
                <a:cubicBezTo>
                  <a:pt x="595464" y="995816"/>
                  <a:pt x="583520" y="1017794"/>
                  <a:pt x="578734" y="1041722"/>
                </a:cubicBezTo>
                <a:cubicBezTo>
                  <a:pt x="574876" y="1061013"/>
                  <a:pt x="572335" y="1080615"/>
                  <a:pt x="567159" y="1099595"/>
                </a:cubicBezTo>
                <a:cubicBezTo>
                  <a:pt x="560739" y="1123137"/>
                  <a:pt x="551726" y="1145894"/>
                  <a:pt x="544010" y="1169043"/>
                </a:cubicBezTo>
                <a:lnTo>
                  <a:pt x="509286" y="1273215"/>
                </a:lnTo>
                <a:lnTo>
                  <a:pt x="486137" y="1342663"/>
                </a:lnTo>
                <a:cubicBezTo>
                  <a:pt x="478420" y="1373529"/>
                  <a:pt x="473048" y="1405078"/>
                  <a:pt x="462987" y="1435261"/>
                </a:cubicBezTo>
                <a:cubicBezTo>
                  <a:pt x="435230" y="1518537"/>
                  <a:pt x="468914" y="1414521"/>
                  <a:pt x="439838" y="1516284"/>
                </a:cubicBezTo>
                <a:cubicBezTo>
                  <a:pt x="436486" y="1528015"/>
                  <a:pt x="431615" y="1539277"/>
                  <a:pt x="428263" y="1551008"/>
                </a:cubicBezTo>
                <a:cubicBezTo>
                  <a:pt x="423893" y="1566304"/>
                  <a:pt x="419535" y="1581655"/>
                  <a:pt x="416689" y="1597306"/>
                </a:cubicBezTo>
                <a:cubicBezTo>
                  <a:pt x="411809" y="1624148"/>
                  <a:pt x="412953" y="1652198"/>
                  <a:pt x="405114" y="1678329"/>
                </a:cubicBezTo>
                <a:cubicBezTo>
                  <a:pt x="401117" y="1691653"/>
                  <a:pt x="389681" y="1701478"/>
                  <a:pt x="381965" y="1713053"/>
                </a:cubicBezTo>
                <a:cubicBezTo>
                  <a:pt x="378256" y="1727889"/>
                  <a:pt x="367118" y="1777470"/>
                  <a:pt x="358815" y="1794076"/>
                </a:cubicBezTo>
                <a:cubicBezTo>
                  <a:pt x="352594" y="1806518"/>
                  <a:pt x="343382" y="1817225"/>
                  <a:pt x="335666" y="1828800"/>
                </a:cubicBezTo>
                <a:cubicBezTo>
                  <a:pt x="327949" y="1859666"/>
                  <a:pt x="322577" y="1891215"/>
                  <a:pt x="312516" y="1921398"/>
                </a:cubicBezTo>
                <a:lnTo>
                  <a:pt x="277792" y="2025570"/>
                </a:lnTo>
                <a:lnTo>
                  <a:pt x="266218" y="2060294"/>
                </a:lnTo>
                <a:cubicBezTo>
                  <a:pt x="262360" y="2071869"/>
                  <a:pt x="257602" y="2083181"/>
                  <a:pt x="254643" y="2095018"/>
                </a:cubicBezTo>
                <a:cubicBezTo>
                  <a:pt x="248632" y="2119061"/>
                  <a:pt x="230485" y="2196677"/>
                  <a:pt x="219919" y="2210765"/>
                </a:cubicBezTo>
                <a:lnTo>
                  <a:pt x="185195" y="2257063"/>
                </a:lnTo>
                <a:cubicBezTo>
                  <a:pt x="158595" y="2336864"/>
                  <a:pt x="179300" y="2309257"/>
                  <a:pt x="138896" y="2349661"/>
                </a:cubicBezTo>
                <a:cubicBezTo>
                  <a:pt x="106111" y="2448022"/>
                  <a:pt x="151835" y="2328098"/>
                  <a:pt x="104172" y="2407534"/>
                </a:cubicBezTo>
                <a:cubicBezTo>
                  <a:pt x="97895" y="2417996"/>
                  <a:pt x="98053" y="2431345"/>
                  <a:pt x="92597" y="2442258"/>
                </a:cubicBezTo>
                <a:cubicBezTo>
                  <a:pt x="86376" y="2454700"/>
                  <a:pt x="75098" y="2464270"/>
                  <a:pt x="69448" y="2476982"/>
                </a:cubicBezTo>
                <a:cubicBezTo>
                  <a:pt x="59538" y="2499280"/>
                  <a:pt x="54015" y="2523281"/>
                  <a:pt x="46299" y="2546430"/>
                </a:cubicBezTo>
                <a:lnTo>
                  <a:pt x="23149" y="2615879"/>
                </a:lnTo>
                <a:cubicBezTo>
                  <a:pt x="19291" y="2627454"/>
                  <a:pt x="17032" y="2639690"/>
                  <a:pt x="11575" y="2650603"/>
                </a:cubicBezTo>
                <a:lnTo>
                  <a:pt x="0" y="2673752"/>
                </a:lnTo>
              </a:path>
            </a:pathLst>
          </a:cu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2534856" y="3606167"/>
            <a:ext cx="578734" cy="120881"/>
          </a:xfrm>
          <a:custGeom>
            <a:avLst/>
            <a:gdLst>
              <a:gd name="connsiteX0" fmla="*/ 0 w 578734"/>
              <a:gd name="connsiteY0" fmla="*/ 51433 h 120881"/>
              <a:gd name="connsiteX1" fmla="*/ 57873 w 578734"/>
              <a:gd name="connsiteY1" fmla="*/ 16709 h 120881"/>
              <a:gd name="connsiteX2" fmla="*/ 312516 w 578734"/>
              <a:gd name="connsiteY2" fmla="*/ 16709 h 120881"/>
              <a:gd name="connsiteX3" fmla="*/ 358815 w 578734"/>
              <a:gd name="connsiteY3" fmla="*/ 28284 h 120881"/>
              <a:gd name="connsiteX4" fmla="*/ 428263 w 578734"/>
              <a:gd name="connsiteY4" fmla="*/ 74582 h 120881"/>
              <a:gd name="connsiteX5" fmla="*/ 532435 w 578734"/>
              <a:gd name="connsiteY5" fmla="*/ 97732 h 120881"/>
              <a:gd name="connsiteX6" fmla="*/ 578734 w 578734"/>
              <a:gd name="connsiteY6" fmla="*/ 120881 h 120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8734" h="120881">
                <a:moveTo>
                  <a:pt x="0" y="51433"/>
                </a:moveTo>
                <a:cubicBezTo>
                  <a:pt x="19291" y="39858"/>
                  <a:pt x="37751" y="26770"/>
                  <a:pt x="57873" y="16709"/>
                </a:cubicBezTo>
                <a:cubicBezTo>
                  <a:pt x="130764" y="-19737"/>
                  <a:pt x="269780" y="14460"/>
                  <a:pt x="312516" y="16709"/>
                </a:cubicBezTo>
                <a:cubicBezTo>
                  <a:pt x="327949" y="20567"/>
                  <a:pt x="344586" y="21170"/>
                  <a:pt x="358815" y="28284"/>
                </a:cubicBezTo>
                <a:cubicBezTo>
                  <a:pt x="383700" y="40726"/>
                  <a:pt x="400981" y="69125"/>
                  <a:pt x="428263" y="74582"/>
                </a:cubicBezTo>
                <a:cubicBezTo>
                  <a:pt x="468049" y="82539"/>
                  <a:pt x="494290" y="86834"/>
                  <a:pt x="532435" y="97732"/>
                </a:cubicBezTo>
                <a:cubicBezTo>
                  <a:pt x="569676" y="108372"/>
                  <a:pt x="559721" y="101868"/>
                  <a:pt x="578734" y="120881"/>
                </a:cubicBezTo>
              </a:path>
            </a:pathLst>
          </a:cu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673752" y="2685327"/>
            <a:ext cx="1921397" cy="1123041"/>
          </a:xfrm>
          <a:custGeom>
            <a:avLst/>
            <a:gdLst>
              <a:gd name="connsiteX0" fmla="*/ 1921397 w 1921397"/>
              <a:gd name="connsiteY0" fmla="*/ 0 h 1123041"/>
              <a:gd name="connsiteX1" fmla="*/ 1736202 w 1921397"/>
              <a:gd name="connsiteY1" fmla="*/ 57873 h 1123041"/>
              <a:gd name="connsiteX2" fmla="*/ 1643605 w 1921397"/>
              <a:gd name="connsiteY2" fmla="*/ 138896 h 1123041"/>
              <a:gd name="connsiteX3" fmla="*/ 1608881 w 1921397"/>
              <a:gd name="connsiteY3" fmla="*/ 150470 h 1123041"/>
              <a:gd name="connsiteX4" fmla="*/ 1585732 w 1921397"/>
              <a:gd name="connsiteY4" fmla="*/ 173620 h 1123041"/>
              <a:gd name="connsiteX5" fmla="*/ 1516283 w 1921397"/>
              <a:gd name="connsiteY5" fmla="*/ 196769 h 1123041"/>
              <a:gd name="connsiteX6" fmla="*/ 1458410 w 1921397"/>
              <a:gd name="connsiteY6" fmla="*/ 243068 h 1123041"/>
              <a:gd name="connsiteX7" fmla="*/ 1423686 w 1921397"/>
              <a:gd name="connsiteY7" fmla="*/ 254643 h 1123041"/>
              <a:gd name="connsiteX8" fmla="*/ 1388962 w 1921397"/>
              <a:gd name="connsiteY8" fmla="*/ 277792 h 1123041"/>
              <a:gd name="connsiteX9" fmla="*/ 1354238 w 1921397"/>
              <a:gd name="connsiteY9" fmla="*/ 312516 h 1123041"/>
              <a:gd name="connsiteX10" fmla="*/ 1238491 w 1921397"/>
              <a:gd name="connsiteY10" fmla="*/ 347240 h 1123041"/>
              <a:gd name="connsiteX11" fmla="*/ 1041721 w 1921397"/>
              <a:gd name="connsiteY11" fmla="*/ 381964 h 1123041"/>
              <a:gd name="connsiteX12" fmla="*/ 1018572 w 1921397"/>
              <a:gd name="connsiteY12" fmla="*/ 405114 h 1123041"/>
              <a:gd name="connsiteX13" fmla="*/ 972273 w 1921397"/>
              <a:gd name="connsiteY13" fmla="*/ 474562 h 1123041"/>
              <a:gd name="connsiteX14" fmla="*/ 937549 w 1921397"/>
              <a:gd name="connsiteY14" fmla="*/ 544010 h 1123041"/>
              <a:gd name="connsiteX15" fmla="*/ 925975 w 1921397"/>
              <a:gd name="connsiteY15" fmla="*/ 578734 h 1123041"/>
              <a:gd name="connsiteX16" fmla="*/ 902825 w 1921397"/>
              <a:gd name="connsiteY16" fmla="*/ 601883 h 1123041"/>
              <a:gd name="connsiteX17" fmla="*/ 856526 w 1921397"/>
              <a:gd name="connsiteY17" fmla="*/ 671331 h 1123041"/>
              <a:gd name="connsiteX18" fmla="*/ 833377 w 1921397"/>
              <a:gd name="connsiteY18" fmla="*/ 706055 h 1123041"/>
              <a:gd name="connsiteX19" fmla="*/ 787078 w 1921397"/>
              <a:gd name="connsiteY19" fmla="*/ 752354 h 1123041"/>
              <a:gd name="connsiteX20" fmla="*/ 752354 w 1921397"/>
              <a:gd name="connsiteY20" fmla="*/ 787078 h 1123041"/>
              <a:gd name="connsiteX21" fmla="*/ 717630 w 1921397"/>
              <a:gd name="connsiteY21" fmla="*/ 810227 h 1123041"/>
              <a:gd name="connsiteX22" fmla="*/ 659757 w 1921397"/>
              <a:gd name="connsiteY22" fmla="*/ 879676 h 1123041"/>
              <a:gd name="connsiteX23" fmla="*/ 636607 w 1921397"/>
              <a:gd name="connsiteY23" fmla="*/ 902825 h 1123041"/>
              <a:gd name="connsiteX24" fmla="*/ 590309 w 1921397"/>
              <a:gd name="connsiteY24" fmla="*/ 949124 h 1123041"/>
              <a:gd name="connsiteX25" fmla="*/ 532435 w 1921397"/>
              <a:gd name="connsiteY25" fmla="*/ 1006997 h 1123041"/>
              <a:gd name="connsiteX26" fmla="*/ 509286 w 1921397"/>
              <a:gd name="connsiteY26" fmla="*/ 1041721 h 1123041"/>
              <a:gd name="connsiteX27" fmla="*/ 474562 w 1921397"/>
              <a:gd name="connsiteY27" fmla="*/ 1064870 h 1123041"/>
              <a:gd name="connsiteX28" fmla="*/ 428263 w 1921397"/>
              <a:gd name="connsiteY28" fmla="*/ 1122744 h 1123041"/>
              <a:gd name="connsiteX29" fmla="*/ 358815 w 1921397"/>
              <a:gd name="connsiteY29" fmla="*/ 1088020 h 1123041"/>
              <a:gd name="connsiteX30" fmla="*/ 324091 w 1921397"/>
              <a:gd name="connsiteY30" fmla="*/ 1076445 h 1123041"/>
              <a:gd name="connsiteX31" fmla="*/ 231494 w 1921397"/>
              <a:gd name="connsiteY31" fmla="*/ 1053296 h 1123041"/>
              <a:gd name="connsiteX32" fmla="*/ 196770 w 1921397"/>
              <a:gd name="connsiteY32" fmla="*/ 1041721 h 1123041"/>
              <a:gd name="connsiteX33" fmla="*/ 150471 w 1921397"/>
              <a:gd name="connsiteY33" fmla="*/ 1030146 h 1123041"/>
              <a:gd name="connsiteX34" fmla="*/ 0 w 1921397"/>
              <a:gd name="connsiteY34" fmla="*/ 1030146 h 112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921397" h="1123041">
                <a:moveTo>
                  <a:pt x="1921397" y="0"/>
                </a:moveTo>
                <a:cubicBezTo>
                  <a:pt x="1811695" y="87761"/>
                  <a:pt x="1920128" y="18460"/>
                  <a:pt x="1736202" y="57873"/>
                </a:cubicBezTo>
                <a:cubicBezTo>
                  <a:pt x="1703639" y="64851"/>
                  <a:pt x="1662559" y="132578"/>
                  <a:pt x="1643605" y="138896"/>
                </a:cubicBezTo>
                <a:lnTo>
                  <a:pt x="1608881" y="150470"/>
                </a:lnTo>
                <a:cubicBezTo>
                  <a:pt x="1601165" y="158187"/>
                  <a:pt x="1595493" y="168740"/>
                  <a:pt x="1585732" y="173620"/>
                </a:cubicBezTo>
                <a:cubicBezTo>
                  <a:pt x="1563906" y="184533"/>
                  <a:pt x="1516283" y="196769"/>
                  <a:pt x="1516283" y="196769"/>
                </a:cubicBezTo>
                <a:cubicBezTo>
                  <a:pt x="1494750" y="218303"/>
                  <a:pt x="1487615" y="228466"/>
                  <a:pt x="1458410" y="243068"/>
                </a:cubicBezTo>
                <a:cubicBezTo>
                  <a:pt x="1447497" y="248524"/>
                  <a:pt x="1434599" y="249187"/>
                  <a:pt x="1423686" y="254643"/>
                </a:cubicBezTo>
                <a:cubicBezTo>
                  <a:pt x="1411244" y="260864"/>
                  <a:pt x="1399649" y="268886"/>
                  <a:pt x="1388962" y="277792"/>
                </a:cubicBezTo>
                <a:cubicBezTo>
                  <a:pt x="1376387" y="288271"/>
                  <a:pt x="1368547" y="304567"/>
                  <a:pt x="1354238" y="312516"/>
                </a:cubicBezTo>
                <a:cubicBezTo>
                  <a:pt x="1322215" y="330306"/>
                  <a:pt x="1274226" y="336520"/>
                  <a:pt x="1238491" y="347240"/>
                </a:cubicBezTo>
                <a:cubicBezTo>
                  <a:pt x="1111099" y="385457"/>
                  <a:pt x="1223933" y="365399"/>
                  <a:pt x="1041721" y="381964"/>
                </a:cubicBezTo>
                <a:cubicBezTo>
                  <a:pt x="1034005" y="389681"/>
                  <a:pt x="1025120" y="396384"/>
                  <a:pt x="1018572" y="405114"/>
                </a:cubicBezTo>
                <a:cubicBezTo>
                  <a:pt x="1001879" y="427372"/>
                  <a:pt x="972273" y="474562"/>
                  <a:pt x="972273" y="474562"/>
                </a:cubicBezTo>
                <a:cubicBezTo>
                  <a:pt x="943182" y="561841"/>
                  <a:pt x="982425" y="454259"/>
                  <a:pt x="937549" y="544010"/>
                </a:cubicBezTo>
                <a:cubicBezTo>
                  <a:pt x="932093" y="554923"/>
                  <a:pt x="932252" y="568272"/>
                  <a:pt x="925975" y="578734"/>
                </a:cubicBezTo>
                <a:cubicBezTo>
                  <a:pt x="920360" y="588092"/>
                  <a:pt x="909373" y="593153"/>
                  <a:pt x="902825" y="601883"/>
                </a:cubicBezTo>
                <a:cubicBezTo>
                  <a:pt x="886132" y="624141"/>
                  <a:pt x="871959" y="648182"/>
                  <a:pt x="856526" y="671331"/>
                </a:cubicBezTo>
                <a:cubicBezTo>
                  <a:pt x="848810" y="682906"/>
                  <a:pt x="843214" y="696218"/>
                  <a:pt x="833377" y="706055"/>
                </a:cubicBezTo>
                <a:lnTo>
                  <a:pt x="787078" y="752354"/>
                </a:lnTo>
                <a:cubicBezTo>
                  <a:pt x="775503" y="763929"/>
                  <a:pt x="765974" y="777998"/>
                  <a:pt x="752354" y="787078"/>
                </a:cubicBezTo>
                <a:cubicBezTo>
                  <a:pt x="740779" y="794794"/>
                  <a:pt x="728493" y="801537"/>
                  <a:pt x="717630" y="810227"/>
                </a:cubicBezTo>
                <a:cubicBezTo>
                  <a:pt x="691455" y="831167"/>
                  <a:pt x="682264" y="852668"/>
                  <a:pt x="659757" y="879676"/>
                </a:cubicBezTo>
                <a:cubicBezTo>
                  <a:pt x="652771" y="888059"/>
                  <a:pt x="644324" y="895109"/>
                  <a:pt x="636607" y="902825"/>
                </a:cubicBezTo>
                <a:cubicBezTo>
                  <a:pt x="612602" y="974843"/>
                  <a:pt x="645180" y="907971"/>
                  <a:pt x="590309" y="949124"/>
                </a:cubicBezTo>
                <a:cubicBezTo>
                  <a:pt x="568483" y="965493"/>
                  <a:pt x="547568" y="984297"/>
                  <a:pt x="532435" y="1006997"/>
                </a:cubicBezTo>
                <a:cubicBezTo>
                  <a:pt x="524719" y="1018572"/>
                  <a:pt x="519123" y="1031884"/>
                  <a:pt x="509286" y="1041721"/>
                </a:cubicBezTo>
                <a:cubicBezTo>
                  <a:pt x="499449" y="1051558"/>
                  <a:pt x="486137" y="1057154"/>
                  <a:pt x="474562" y="1064870"/>
                </a:cubicBezTo>
                <a:cubicBezTo>
                  <a:pt x="465534" y="1091954"/>
                  <a:pt x="465220" y="1116585"/>
                  <a:pt x="428263" y="1122744"/>
                </a:cubicBezTo>
                <a:cubicBezTo>
                  <a:pt x="406444" y="1126380"/>
                  <a:pt x="373930" y="1095578"/>
                  <a:pt x="358815" y="1088020"/>
                </a:cubicBezTo>
                <a:cubicBezTo>
                  <a:pt x="347902" y="1082564"/>
                  <a:pt x="335862" y="1079655"/>
                  <a:pt x="324091" y="1076445"/>
                </a:cubicBezTo>
                <a:cubicBezTo>
                  <a:pt x="293396" y="1068074"/>
                  <a:pt x="261677" y="1063357"/>
                  <a:pt x="231494" y="1053296"/>
                </a:cubicBezTo>
                <a:cubicBezTo>
                  <a:pt x="219919" y="1049438"/>
                  <a:pt x="208501" y="1045073"/>
                  <a:pt x="196770" y="1041721"/>
                </a:cubicBezTo>
                <a:cubicBezTo>
                  <a:pt x="181474" y="1037351"/>
                  <a:pt x="166352" y="1031080"/>
                  <a:pt x="150471" y="1030146"/>
                </a:cubicBezTo>
                <a:cubicBezTo>
                  <a:pt x="100401" y="1027201"/>
                  <a:pt x="50157" y="1030146"/>
                  <a:pt x="0" y="1030146"/>
                </a:cubicBez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782501" y="3657600"/>
            <a:ext cx="783269" cy="2615878"/>
          </a:xfrm>
          <a:custGeom>
            <a:avLst/>
            <a:gdLst>
              <a:gd name="connsiteX0" fmla="*/ 752355 w 783269"/>
              <a:gd name="connsiteY0" fmla="*/ 0 h 2615878"/>
              <a:gd name="connsiteX1" fmla="*/ 717631 w 783269"/>
              <a:gd name="connsiteY1" fmla="*/ 127322 h 2615878"/>
              <a:gd name="connsiteX2" fmla="*/ 694481 w 783269"/>
              <a:gd name="connsiteY2" fmla="*/ 162046 h 2615878"/>
              <a:gd name="connsiteX3" fmla="*/ 659757 w 783269"/>
              <a:gd name="connsiteY3" fmla="*/ 231494 h 2615878"/>
              <a:gd name="connsiteX4" fmla="*/ 648183 w 783269"/>
              <a:gd name="connsiteY4" fmla="*/ 266218 h 2615878"/>
              <a:gd name="connsiteX5" fmla="*/ 659757 w 783269"/>
              <a:gd name="connsiteY5" fmla="*/ 532435 h 2615878"/>
              <a:gd name="connsiteX6" fmla="*/ 682907 w 783269"/>
              <a:gd name="connsiteY6" fmla="*/ 567159 h 2615878"/>
              <a:gd name="connsiteX7" fmla="*/ 694481 w 783269"/>
              <a:gd name="connsiteY7" fmla="*/ 636608 h 2615878"/>
              <a:gd name="connsiteX8" fmla="*/ 729205 w 783269"/>
              <a:gd name="connsiteY8" fmla="*/ 763929 h 2615878"/>
              <a:gd name="connsiteX9" fmla="*/ 717631 w 783269"/>
              <a:gd name="connsiteY9" fmla="*/ 1145894 h 2615878"/>
              <a:gd name="connsiteX10" fmla="*/ 706056 w 783269"/>
              <a:gd name="connsiteY10" fmla="*/ 1192192 h 2615878"/>
              <a:gd name="connsiteX11" fmla="*/ 694481 w 783269"/>
              <a:gd name="connsiteY11" fmla="*/ 1261641 h 2615878"/>
              <a:gd name="connsiteX12" fmla="*/ 706056 w 783269"/>
              <a:gd name="connsiteY12" fmla="*/ 1458410 h 2615878"/>
              <a:gd name="connsiteX13" fmla="*/ 717631 w 783269"/>
              <a:gd name="connsiteY13" fmla="*/ 1516284 h 2615878"/>
              <a:gd name="connsiteX14" fmla="*/ 763929 w 783269"/>
              <a:gd name="connsiteY14" fmla="*/ 1585732 h 2615878"/>
              <a:gd name="connsiteX15" fmla="*/ 763929 w 783269"/>
              <a:gd name="connsiteY15" fmla="*/ 1863524 h 2615878"/>
              <a:gd name="connsiteX16" fmla="*/ 717631 w 783269"/>
              <a:gd name="connsiteY16" fmla="*/ 1967696 h 2615878"/>
              <a:gd name="connsiteX17" fmla="*/ 694481 w 783269"/>
              <a:gd name="connsiteY17" fmla="*/ 1990846 h 2615878"/>
              <a:gd name="connsiteX18" fmla="*/ 659757 w 783269"/>
              <a:gd name="connsiteY18" fmla="*/ 2048719 h 2615878"/>
              <a:gd name="connsiteX19" fmla="*/ 648183 w 783269"/>
              <a:gd name="connsiteY19" fmla="*/ 2095018 h 2615878"/>
              <a:gd name="connsiteX20" fmla="*/ 590309 w 783269"/>
              <a:gd name="connsiteY20" fmla="*/ 2164466 h 2615878"/>
              <a:gd name="connsiteX21" fmla="*/ 544010 w 783269"/>
              <a:gd name="connsiteY21" fmla="*/ 2222339 h 2615878"/>
              <a:gd name="connsiteX22" fmla="*/ 381965 w 783269"/>
              <a:gd name="connsiteY22" fmla="*/ 2245489 h 2615878"/>
              <a:gd name="connsiteX23" fmla="*/ 312517 w 783269"/>
              <a:gd name="connsiteY23" fmla="*/ 2257063 h 2615878"/>
              <a:gd name="connsiteX24" fmla="*/ 277793 w 783269"/>
              <a:gd name="connsiteY24" fmla="*/ 2268638 h 2615878"/>
              <a:gd name="connsiteX25" fmla="*/ 231494 w 783269"/>
              <a:gd name="connsiteY25" fmla="*/ 2280213 h 2615878"/>
              <a:gd name="connsiteX26" fmla="*/ 162046 w 783269"/>
              <a:gd name="connsiteY26" fmla="*/ 2326511 h 2615878"/>
              <a:gd name="connsiteX27" fmla="*/ 115747 w 783269"/>
              <a:gd name="connsiteY27" fmla="*/ 2349661 h 2615878"/>
              <a:gd name="connsiteX28" fmla="*/ 104172 w 783269"/>
              <a:gd name="connsiteY28" fmla="*/ 2384385 h 2615878"/>
              <a:gd name="connsiteX29" fmla="*/ 81023 w 783269"/>
              <a:gd name="connsiteY29" fmla="*/ 2419109 h 2615878"/>
              <a:gd name="connsiteX30" fmla="*/ 57874 w 783269"/>
              <a:gd name="connsiteY30" fmla="*/ 2488557 h 2615878"/>
              <a:gd name="connsiteX31" fmla="*/ 23150 w 783269"/>
              <a:gd name="connsiteY31" fmla="*/ 2604304 h 2615878"/>
              <a:gd name="connsiteX32" fmla="*/ 0 w 783269"/>
              <a:gd name="connsiteY32" fmla="*/ 2615878 h 2615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83269" h="2615878">
                <a:moveTo>
                  <a:pt x="752355" y="0"/>
                </a:moveTo>
                <a:cubicBezTo>
                  <a:pt x="746143" y="31057"/>
                  <a:pt x="734412" y="102151"/>
                  <a:pt x="717631" y="127322"/>
                </a:cubicBezTo>
                <a:lnTo>
                  <a:pt x="694481" y="162046"/>
                </a:lnTo>
                <a:cubicBezTo>
                  <a:pt x="665390" y="249325"/>
                  <a:pt x="704633" y="141743"/>
                  <a:pt x="659757" y="231494"/>
                </a:cubicBezTo>
                <a:cubicBezTo>
                  <a:pt x="654301" y="242407"/>
                  <a:pt x="652041" y="254643"/>
                  <a:pt x="648183" y="266218"/>
                </a:cubicBezTo>
                <a:cubicBezTo>
                  <a:pt x="652041" y="354957"/>
                  <a:pt x="649576" y="444198"/>
                  <a:pt x="659757" y="532435"/>
                </a:cubicBezTo>
                <a:cubicBezTo>
                  <a:pt x="661352" y="546254"/>
                  <a:pt x="678508" y="553962"/>
                  <a:pt x="682907" y="567159"/>
                </a:cubicBezTo>
                <a:cubicBezTo>
                  <a:pt x="690328" y="589424"/>
                  <a:pt x="689564" y="613660"/>
                  <a:pt x="694481" y="636608"/>
                </a:cubicBezTo>
                <a:cubicBezTo>
                  <a:pt x="710143" y="709699"/>
                  <a:pt x="711577" y="711041"/>
                  <a:pt x="729205" y="763929"/>
                </a:cubicBezTo>
                <a:cubicBezTo>
                  <a:pt x="725347" y="891251"/>
                  <a:pt x="724506" y="1018700"/>
                  <a:pt x="717631" y="1145894"/>
                </a:cubicBezTo>
                <a:cubicBezTo>
                  <a:pt x="716772" y="1161778"/>
                  <a:pt x="709176" y="1176593"/>
                  <a:pt x="706056" y="1192192"/>
                </a:cubicBezTo>
                <a:cubicBezTo>
                  <a:pt x="701453" y="1215205"/>
                  <a:pt x="698339" y="1238491"/>
                  <a:pt x="694481" y="1261641"/>
                </a:cubicBezTo>
                <a:cubicBezTo>
                  <a:pt x="698339" y="1327231"/>
                  <a:pt x="700107" y="1392977"/>
                  <a:pt x="706056" y="1458410"/>
                </a:cubicBezTo>
                <a:cubicBezTo>
                  <a:pt x="707837" y="1478003"/>
                  <a:pt x="709490" y="1498374"/>
                  <a:pt x="717631" y="1516284"/>
                </a:cubicBezTo>
                <a:cubicBezTo>
                  <a:pt x="729144" y="1541612"/>
                  <a:pt x="763929" y="1585732"/>
                  <a:pt x="763929" y="1585732"/>
                </a:cubicBezTo>
                <a:cubicBezTo>
                  <a:pt x="791965" y="1697870"/>
                  <a:pt x="787365" y="1660408"/>
                  <a:pt x="763929" y="1863524"/>
                </a:cubicBezTo>
                <a:cubicBezTo>
                  <a:pt x="759598" y="1901060"/>
                  <a:pt x="741080" y="1938385"/>
                  <a:pt x="717631" y="1967696"/>
                </a:cubicBezTo>
                <a:cubicBezTo>
                  <a:pt x="710814" y="1976218"/>
                  <a:pt x="702198" y="1983129"/>
                  <a:pt x="694481" y="1990846"/>
                </a:cubicBezTo>
                <a:cubicBezTo>
                  <a:pt x="643933" y="2142498"/>
                  <a:pt x="723308" y="1921618"/>
                  <a:pt x="659757" y="2048719"/>
                </a:cubicBezTo>
                <a:cubicBezTo>
                  <a:pt x="652643" y="2062947"/>
                  <a:pt x="654449" y="2080396"/>
                  <a:pt x="648183" y="2095018"/>
                </a:cubicBezTo>
                <a:cubicBezTo>
                  <a:pt x="632970" y="2130515"/>
                  <a:pt x="614846" y="2135021"/>
                  <a:pt x="590309" y="2164466"/>
                </a:cubicBezTo>
                <a:cubicBezTo>
                  <a:pt x="578623" y="2178489"/>
                  <a:pt x="563255" y="2212716"/>
                  <a:pt x="544010" y="2222339"/>
                </a:cubicBezTo>
                <a:cubicBezTo>
                  <a:pt x="512438" y="2238125"/>
                  <a:pt x="385956" y="2244990"/>
                  <a:pt x="381965" y="2245489"/>
                </a:cubicBezTo>
                <a:cubicBezTo>
                  <a:pt x="358678" y="2248400"/>
                  <a:pt x="335666" y="2253205"/>
                  <a:pt x="312517" y="2257063"/>
                </a:cubicBezTo>
                <a:cubicBezTo>
                  <a:pt x="300942" y="2260921"/>
                  <a:pt x="289524" y="2265286"/>
                  <a:pt x="277793" y="2268638"/>
                </a:cubicBezTo>
                <a:cubicBezTo>
                  <a:pt x="262497" y="2273008"/>
                  <a:pt x="245723" y="2273099"/>
                  <a:pt x="231494" y="2280213"/>
                </a:cubicBezTo>
                <a:cubicBezTo>
                  <a:pt x="206609" y="2292655"/>
                  <a:pt x="186931" y="2314068"/>
                  <a:pt x="162046" y="2326511"/>
                </a:cubicBezTo>
                <a:lnTo>
                  <a:pt x="115747" y="2349661"/>
                </a:lnTo>
                <a:cubicBezTo>
                  <a:pt x="111889" y="2361236"/>
                  <a:pt x="109628" y="2373472"/>
                  <a:pt x="104172" y="2384385"/>
                </a:cubicBezTo>
                <a:cubicBezTo>
                  <a:pt x="97951" y="2396827"/>
                  <a:pt x="86673" y="2406397"/>
                  <a:pt x="81023" y="2419109"/>
                </a:cubicBezTo>
                <a:cubicBezTo>
                  <a:pt x="71113" y="2441407"/>
                  <a:pt x="57874" y="2488557"/>
                  <a:pt x="57874" y="2488557"/>
                </a:cubicBezTo>
                <a:cubicBezTo>
                  <a:pt x="49384" y="2556478"/>
                  <a:pt x="66737" y="2571614"/>
                  <a:pt x="23150" y="2604304"/>
                </a:cubicBezTo>
                <a:cubicBezTo>
                  <a:pt x="16248" y="2609480"/>
                  <a:pt x="7717" y="2612020"/>
                  <a:pt x="0" y="2615878"/>
                </a:cubicBezTo>
              </a:path>
            </a:pathLst>
          </a:cu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2858947" y="3692324"/>
            <a:ext cx="833377" cy="2928488"/>
          </a:xfrm>
          <a:custGeom>
            <a:avLst/>
            <a:gdLst>
              <a:gd name="connsiteX0" fmla="*/ 300942 w 833377"/>
              <a:gd name="connsiteY0" fmla="*/ 0 h 2928488"/>
              <a:gd name="connsiteX1" fmla="*/ 324091 w 833377"/>
              <a:gd name="connsiteY1" fmla="*/ 127322 h 2928488"/>
              <a:gd name="connsiteX2" fmla="*/ 347240 w 833377"/>
              <a:gd name="connsiteY2" fmla="*/ 277792 h 2928488"/>
              <a:gd name="connsiteX3" fmla="*/ 358815 w 833377"/>
              <a:gd name="connsiteY3" fmla="*/ 324091 h 2928488"/>
              <a:gd name="connsiteX4" fmla="*/ 381964 w 833377"/>
              <a:gd name="connsiteY4" fmla="*/ 347241 h 2928488"/>
              <a:gd name="connsiteX5" fmla="*/ 439838 w 833377"/>
              <a:gd name="connsiteY5" fmla="*/ 451413 h 2928488"/>
              <a:gd name="connsiteX6" fmla="*/ 474562 w 833377"/>
              <a:gd name="connsiteY6" fmla="*/ 532435 h 2928488"/>
              <a:gd name="connsiteX7" fmla="*/ 497711 w 833377"/>
              <a:gd name="connsiteY7" fmla="*/ 555585 h 2928488"/>
              <a:gd name="connsiteX8" fmla="*/ 520861 w 833377"/>
              <a:gd name="connsiteY8" fmla="*/ 590309 h 2928488"/>
              <a:gd name="connsiteX9" fmla="*/ 590309 w 833377"/>
              <a:gd name="connsiteY9" fmla="*/ 636608 h 2928488"/>
              <a:gd name="connsiteX10" fmla="*/ 625033 w 833377"/>
              <a:gd name="connsiteY10" fmla="*/ 659757 h 2928488"/>
              <a:gd name="connsiteX11" fmla="*/ 659757 w 833377"/>
              <a:gd name="connsiteY11" fmla="*/ 729205 h 2928488"/>
              <a:gd name="connsiteX12" fmla="*/ 682906 w 833377"/>
              <a:gd name="connsiteY12" fmla="*/ 763929 h 2928488"/>
              <a:gd name="connsiteX13" fmla="*/ 694481 w 833377"/>
              <a:gd name="connsiteY13" fmla="*/ 798653 h 2928488"/>
              <a:gd name="connsiteX14" fmla="*/ 729205 w 833377"/>
              <a:gd name="connsiteY14" fmla="*/ 810228 h 2928488"/>
              <a:gd name="connsiteX15" fmla="*/ 752354 w 833377"/>
              <a:gd name="connsiteY15" fmla="*/ 856527 h 2928488"/>
              <a:gd name="connsiteX16" fmla="*/ 775504 w 833377"/>
              <a:gd name="connsiteY16" fmla="*/ 925975 h 2928488"/>
              <a:gd name="connsiteX17" fmla="*/ 798653 w 833377"/>
              <a:gd name="connsiteY17" fmla="*/ 1006998 h 2928488"/>
              <a:gd name="connsiteX18" fmla="*/ 810228 w 833377"/>
              <a:gd name="connsiteY18" fmla="*/ 1076446 h 2928488"/>
              <a:gd name="connsiteX19" fmla="*/ 833377 w 833377"/>
              <a:gd name="connsiteY19" fmla="*/ 1226917 h 2928488"/>
              <a:gd name="connsiteX20" fmla="*/ 821802 w 833377"/>
              <a:gd name="connsiteY20" fmla="*/ 1400537 h 2928488"/>
              <a:gd name="connsiteX21" fmla="*/ 775504 w 833377"/>
              <a:gd name="connsiteY21" fmla="*/ 1469985 h 2928488"/>
              <a:gd name="connsiteX22" fmla="*/ 717630 w 833377"/>
              <a:gd name="connsiteY22" fmla="*/ 1539433 h 2928488"/>
              <a:gd name="connsiteX23" fmla="*/ 682906 w 833377"/>
              <a:gd name="connsiteY23" fmla="*/ 1597306 h 2928488"/>
              <a:gd name="connsiteX24" fmla="*/ 671331 w 833377"/>
              <a:gd name="connsiteY24" fmla="*/ 1632030 h 2928488"/>
              <a:gd name="connsiteX25" fmla="*/ 613458 w 833377"/>
              <a:gd name="connsiteY25" fmla="*/ 1689904 h 2928488"/>
              <a:gd name="connsiteX26" fmla="*/ 486137 w 833377"/>
              <a:gd name="connsiteY26" fmla="*/ 1678329 h 2928488"/>
              <a:gd name="connsiteX27" fmla="*/ 439838 w 833377"/>
              <a:gd name="connsiteY27" fmla="*/ 1666754 h 2928488"/>
              <a:gd name="connsiteX28" fmla="*/ 347240 w 833377"/>
              <a:gd name="connsiteY28" fmla="*/ 1678329 h 2928488"/>
              <a:gd name="connsiteX29" fmla="*/ 347240 w 833377"/>
              <a:gd name="connsiteY29" fmla="*/ 1944547 h 2928488"/>
              <a:gd name="connsiteX30" fmla="*/ 358815 w 833377"/>
              <a:gd name="connsiteY30" fmla="*/ 1979271 h 2928488"/>
              <a:gd name="connsiteX31" fmla="*/ 370390 w 833377"/>
              <a:gd name="connsiteY31" fmla="*/ 2025570 h 2928488"/>
              <a:gd name="connsiteX32" fmla="*/ 405114 w 833377"/>
              <a:gd name="connsiteY32" fmla="*/ 2095018 h 2928488"/>
              <a:gd name="connsiteX33" fmla="*/ 393539 w 833377"/>
              <a:gd name="connsiteY33" fmla="*/ 2176041 h 2928488"/>
              <a:gd name="connsiteX34" fmla="*/ 347240 w 833377"/>
              <a:gd name="connsiteY34" fmla="*/ 2233914 h 2928488"/>
              <a:gd name="connsiteX35" fmla="*/ 312516 w 833377"/>
              <a:gd name="connsiteY35" fmla="*/ 2291787 h 2928488"/>
              <a:gd name="connsiteX36" fmla="*/ 300942 w 833377"/>
              <a:gd name="connsiteY36" fmla="*/ 2326511 h 2928488"/>
              <a:gd name="connsiteX37" fmla="*/ 277792 w 833377"/>
              <a:gd name="connsiteY37" fmla="*/ 2361235 h 2928488"/>
              <a:gd name="connsiteX38" fmla="*/ 266218 w 833377"/>
              <a:gd name="connsiteY38" fmla="*/ 2395960 h 2928488"/>
              <a:gd name="connsiteX39" fmla="*/ 243068 w 833377"/>
              <a:gd name="connsiteY39" fmla="*/ 2430684 h 2928488"/>
              <a:gd name="connsiteX40" fmla="*/ 219919 w 833377"/>
              <a:gd name="connsiteY40" fmla="*/ 2534856 h 2928488"/>
              <a:gd name="connsiteX41" fmla="*/ 196769 w 833377"/>
              <a:gd name="connsiteY41" fmla="*/ 2604304 h 2928488"/>
              <a:gd name="connsiteX42" fmla="*/ 185195 w 833377"/>
              <a:gd name="connsiteY42" fmla="*/ 2650603 h 2928488"/>
              <a:gd name="connsiteX43" fmla="*/ 173620 w 833377"/>
              <a:gd name="connsiteY43" fmla="*/ 2708476 h 2928488"/>
              <a:gd name="connsiteX44" fmla="*/ 162045 w 833377"/>
              <a:gd name="connsiteY44" fmla="*/ 2743200 h 2928488"/>
              <a:gd name="connsiteX45" fmla="*/ 127321 w 833377"/>
              <a:gd name="connsiteY45" fmla="*/ 2766349 h 2928488"/>
              <a:gd name="connsiteX46" fmla="*/ 81023 w 833377"/>
              <a:gd name="connsiteY46" fmla="*/ 2835798 h 2928488"/>
              <a:gd name="connsiteX47" fmla="*/ 23149 w 833377"/>
              <a:gd name="connsiteY47" fmla="*/ 2893671 h 2928488"/>
              <a:gd name="connsiteX48" fmla="*/ 0 w 833377"/>
              <a:gd name="connsiteY48" fmla="*/ 2928395 h 292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33377" h="2928488">
                <a:moveTo>
                  <a:pt x="300942" y="0"/>
                </a:moveTo>
                <a:cubicBezTo>
                  <a:pt x="308842" y="39500"/>
                  <a:pt x="319156" y="87839"/>
                  <a:pt x="324091" y="127322"/>
                </a:cubicBezTo>
                <a:cubicBezTo>
                  <a:pt x="350979" y="342422"/>
                  <a:pt x="318969" y="178840"/>
                  <a:pt x="347240" y="277792"/>
                </a:cubicBezTo>
                <a:cubicBezTo>
                  <a:pt x="351610" y="293088"/>
                  <a:pt x="351701" y="309862"/>
                  <a:pt x="358815" y="324091"/>
                </a:cubicBezTo>
                <a:cubicBezTo>
                  <a:pt x="363695" y="333852"/>
                  <a:pt x="374248" y="339524"/>
                  <a:pt x="381964" y="347241"/>
                </a:cubicBezTo>
                <a:cubicBezTo>
                  <a:pt x="429663" y="490333"/>
                  <a:pt x="374864" y="360450"/>
                  <a:pt x="439838" y="451413"/>
                </a:cubicBezTo>
                <a:cubicBezTo>
                  <a:pt x="524495" y="569932"/>
                  <a:pt x="417896" y="437990"/>
                  <a:pt x="474562" y="532435"/>
                </a:cubicBezTo>
                <a:cubicBezTo>
                  <a:pt x="480177" y="541793"/>
                  <a:pt x="490894" y="547064"/>
                  <a:pt x="497711" y="555585"/>
                </a:cubicBezTo>
                <a:cubicBezTo>
                  <a:pt x="506401" y="566448"/>
                  <a:pt x="510392" y="581148"/>
                  <a:pt x="520861" y="590309"/>
                </a:cubicBezTo>
                <a:cubicBezTo>
                  <a:pt x="541799" y="608630"/>
                  <a:pt x="567160" y="621175"/>
                  <a:pt x="590309" y="636608"/>
                </a:cubicBezTo>
                <a:lnTo>
                  <a:pt x="625033" y="659757"/>
                </a:lnTo>
                <a:cubicBezTo>
                  <a:pt x="691375" y="759271"/>
                  <a:pt x="611836" y="633363"/>
                  <a:pt x="659757" y="729205"/>
                </a:cubicBezTo>
                <a:cubicBezTo>
                  <a:pt x="665978" y="741647"/>
                  <a:pt x="676685" y="751487"/>
                  <a:pt x="682906" y="763929"/>
                </a:cubicBezTo>
                <a:cubicBezTo>
                  <a:pt x="688362" y="774842"/>
                  <a:pt x="685854" y="790026"/>
                  <a:pt x="694481" y="798653"/>
                </a:cubicBezTo>
                <a:cubicBezTo>
                  <a:pt x="703108" y="807280"/>
                  <a:pt x="717630" y="806370"/>
                  <a:pt x="729205" y="810228"/>
                </a:cubicBezTo>
                <a:cubicBezTo>
                  <a:pt x="736921" y="825661"/>
                  <a:pt x="745946" y="840507"/>
                  <a:pt x="752354" y="856527"/>
                </a:cubicBezTo>
                <a:cubicBezTo>
                  <a:pt x="761417" y="879183"/>
                  <a:pt x="767788" y="902826"/>
                  <a:pt x="775504" y="925975"/>
                </a:cubicBezTo>
                <a:cubicBezTo>
                  <a:pt x="786533" y="959063"/>
                  <a:pt x="791388" y="970674"/>
                  <a:pt x="798653" y="1006998"/>
                </a:cubicBezTo>
                <a:cubicBezTo>
                  <a:pt x="803256" y="1030011"/>
                  <a:pt x="806030" y="1053356"/>
                  <a:pt x="810228" y="1076446"/>
                </a:cubicBezTo>
                <a:cubicBezTo>
                  <a:pt x="831436" y="1193091"/>
                  <a:pt x="813774" y="1070099"/>
                  <a:pt x="833377" y="1226917"/>
                </a:cubicBezTo>
                <a:cubicBezTo>
                  <a:pt x="829519" y="1284790"/>
                  <a:pt x="835236" y="1344112"/>
                  <a:pt x="821802" y="1400537"/>
                </a:cubicBezTo>
                <a:cubicBezTo>
                  <a:pt x="815358" y="1427602"/>
                  <a:pt x="790937" y="1446836"/>
                  <a:pt x="775504" y="1469985"/>
                </a:cubicBezTo>
                <a:cubicBezTo>
                  <a:pt x="743277" y="1518326"/>
                  <a:pt x="762187" y="1494876"/>
                  <a:pt x="717630" y="1539433"/>
                </a:cubicBezTo>
                <a:cubicBezTo>
                  <a:pt x="684845" y="1637794"/>
                  <a:pt x="730569" y="1517870"/>
                  <a:pt x="682906" y="1597306"/>
                </a:cubicBezTo>
                <a:cubicBezTo>
                  <a:pt x="676629" y="1607768"/>
                  <a:pt x="678651" y="1622269"/>
                  <a:pt x="671331" y="1632030"/>
                </a:cubicBezTo>
                <a:cubicBezTo>
                  <a:pt x="654962" y="1653856"/>
                  <a:pt x="613458" y="1689904"/>
                  <a:pt x="613458" y="1689904"/>
                </a:cubicBezTo>
                <a:cubicBezTo>
                  <a:pt x="571018" y="1686046"/>
                  <a:pt x="528379" y="1683961"/>
                  <a:pt x="486137" y="1678329"/>
                </a:cubicBezTo>
                <a:cubicBezTo>
                  <a:pt x="470369" y="1676226"/>
                  <a:pt x="455746" y="1666754"/>
                  <a:pt x="439838" y="1666754"/>
                </a:cubicBezTo>
                <a:cubicBezTo>
                  <a:pt x="408732" y="1666754"/>
                  <a:pt x="378106" y="1674471"/>
                  <a:pt x="347240" y="1678329"/>
                </a:cubicBezTo>
                <a:cubicBezTo>
                  <a:pt x="319298" y="1790106"/>
                  <a:pt x="328211" y="1735221"/>
                  <a:pt x="347240" y="1944547"/>
                </a:cubicBezTo>
                <a:cubicBezTo>
                  <a:pt x="348345" y="1956698"/>
                  <a:pt x="355463" y="1967540"/>
                  <a:pt x="358815" y="1979271"/>
                </a:cubicBezTo>
                <a:cubicBezTo>
                  <a:pt x="363185" y="1994567"/>
                  <a:pt x="364124" y="2010948"/>
                  <a:pt x="370390" y="2025570"/>
                </a:cubicBezTo>
                <a:cubicBezTo>
                  <a:pt x="437707" y="2182645"/>
                  <a:pt x="356337" y="1948691"/>
                  <a:pt x="405114" y="2095018"/>
                </a:cubicBezTo>
                <a:cubicBezTo>
                  <a:pt x="401256" y="2122026"/>
                  <a:pt x="401378" y="2149910"/>
                  <a:pt x="393539" y="2176041"/>
                </a:cubicBezTo>
                <a:cubicBezTo>
                  <a:pt x="387281" y="2196902"/>
                  <a:pt x="362228" y="2218927"/>
                  <a:pt x="347240" y="2233914"/>
                </a:cubicBezTo>
                <a:cubicBezTo>
                  <a:pt x="314453" y="2332281"/>
                  <a:pt x="360181" y="2212346"/>
                  <a:pt x="312516" y="2291787"/>
                </a:cubicBezTo>
                <a:cubicBezTo>
                  <a:pt x="306239" y="2302249"/>
                  <a:pt x="306398" y="2315598"/>
                  <a:pt x="300942" y="2326511"/>
                </a:cubicBezTo>
                <a:cubicBezTo>
                  <a:pt x="294721" y="2338954"/>
                  <a:pt x="285509" y="2349660"/>
                  <a:pt x="277792" y="2361235"/>
                </a:cubicBezTo>
                <a:cubicBezTo>
                  <a:pt x="273934" y="2372810"/>
                  <a:pt x="271674" y="2385047"/>
                  <a:pt x="266218" y="2395960"/>
                </a:cubicBezTo>
                <a:cubicBezTo>
                  <a:pt x="259997" y="2408403"/>
                  <a:pt x="248548" y="2417898"/>
                  <a:pt x="243068" y="2430684"/>
                </a:cubicBezTo>
                <a:cubicBezTo>
                  <a:pt x="235275" y="2448867"/>
                  <a:pt x="224037" y="2519758"/>
                  <a:pt x="219919" y="2534856"/>
                </a:cubicBezTo>
                <a:cubicBezTo>
                  <a:pt x="213498" y="2558398"/>
                  <a:pt x="202687" y="2580631"/>
                  <a:pt x="196769" y="2604304"/>
                </a:cubicBezTo>
                <a:cubicBezTo>
                  <a:pt x="192911" y="2619737"/>
                  <a:pt x="188646" y="2635074"/>
                  <a:pt x="185195" y="2650603"/>
                </a:cubicBezTo>
                <a:cubicBezTo>
                  <a:pt x="180927" y="2669808"/>
                  <a:pt x="178392" y="2689390"/>
                  <a:pt x="173620" y="2708476"/>
                </a:cubicBezTo>
                <a:cubicBezTo>
                  <a:pt x="170661" y="2720312"/>
                  <a:pt x="169667" y="2733673"/>
                  <a:pt x="162045" y="2743200"/>
                </a:cubicBezTo>
                <a:cubicBezTo>
                  <a:pt x="153355" y="2754063"/>
                  <a:pt x="138896" y="2758633"/>
                  <a:pt x="127321" y="2766349"/>
                </a:cubicBezTo>
                <a:cubicBezTo>
                  <a:pt x="111888" y="2789499"/>
                  <a:pt x="100696" y="2816125"/>
                  <a:pt x="81023" y="2835798"/>
                </a:cubicBezTo>
                <a:lnTo>
                  <a:pt x="23149" y="2893671"/>
                </a:lnTo>
                <a:cubicBezTo>
                  <a:pt x="10355" y="2932055"/>
                  <a:pt x="23776" y="2928395"/>
                  <a:pt x="0" y="2928395"/>
                </a:cubicBezTo>
              </a:path>
            </a:pathLst>
          </a:cu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1990846" y="3727048"/>
            <a:ext cx="752354" cy="2511706"/>
          </a:xfrm>
          <a:custGeom>
            <a:avLst/>
            <a:gdLst>
              <a:gd name="connsiteX0" fmla="*/ 752354 w 752354"/>
              <a:gd name="connsiteY0" fmla="*/ 0 h 2511706"/>
              <a:gd name="connsiteX1" fmla="*/ 694481 w 752354"/>
              <a:gd name="connsiteY1" fmla="*/ 34724 h 2511706"/>
              <a:gd name="connsiteX2" fmla="*/ 682906 w 752354"/>
              <a:gd name="connsiteY2" fmla="*/ 69448 h 2511706"/>
              <a:gd name="connsiteX3" fmla="*/ 671331 w 752354"/>
              <a:gd name="connsiteY3" fmla="*/ 138896 h 2511706"/>
              <a:gd name="connsiteX4" fmla="*/ 625032 w 752354"/>
              <a:gd name="connsiteY4" fmla="*/ 208344 h 2511706"/>
              <a:gd name="connsiteX5" fmla="*/ 613458 w 752354"/>
              <a:gd name="connsiteY5" fmla="*/ 243068 h 2511706"/>
              <a:gd name="connsiteX6" fmla="*/ 590308 w 752354"/>
              <a:gd name="connsiteY6" fmla="*/ 335666 h 2511706"/>
              <a:gd name="connsiteX7" fmla="*/ 601883 w 752354"/>
              <a:gd name="connsiteY7" fmla="*/ 370390 h 2511706"/>
              <a:gd name="connsiteX8" fmla="*/ 636607 w 752354"/>
              <a:gd name="connsiteY8" fmla="*/ 439838 h 2511706"/>
              <a:gd name="connsiteX9" fmla="*/ 648182 w 752354"/>
              <a:gd name="connsiteY9" fmla="*/ 740780 h 2511706"/>
              <a:gd name="connsiteX10" fmla="*/ 659757 w 752354"/>
              <a:gd name="connsiteY10" fmla="*/ 775504 h 2511706"/>
              <a:gd name="connsiteX11" fmla="*/ 671331 w 752354"/>
              <a:gd name="connsiteY11" fmla="*/ 1273215 h 2511706"/>
              <a:gd name="connsiteX12" fmla="*/ 682906 w 752354"/>
              <a:gd name="connsiteY12" fmla="*/ 1319514 h 2511706"/>
              <a:gd name="connsiteX13" fmla="*/ 706055 w 752354"/>
              <a:gd name="connsiteY13" fmla="*/ 1388962 h 2511706"/>
              <a:gd name="connsiteX14" fmla="*/ 717630 w 752354"/>
              <a:gd name="connsiteY14" fmla="*/ 1689904 h 2511706"/>
              <a:gd name="connsiteX15" fmla="*/ 729205 w 752354"/>
              <a:gd name="connsiteY15" fmla="*/ 1759352 h 2511706"/>
              <a:gd name="connsiteX16" fmla="*/ 706055 w 752354"/>
              <a:gd name="connsiteY16" fmla="*/ 1898248 h 2511706"/>
              <a:gd name="connsiteX17" fmla="*/ 648182 w 752354"/>
              <a:gd name="connsiteY17" fmla="*/ 1944547 h 2511706"/>
              <a:gd name="connsiteX18" fmla="*/ 601883 w 752354"/>
              <a:gd name="connsiteY18" fmla="*/ 2013995 h 2511706"/>
              <a:gd name="connsiteX19" fmla="*/ 555584 w 752354"/>
              <a:gd name="connsiteY19" fmla="*/ 2071868 h 2511706"/>
              <a:gd name="connsiteX20" fmla="*/ 486136 w 752354"/>
              <a:gd name="connsiteY20" fmla="*/ 2233914 h 2511706"/>
              <a:gd name="connsiteX21" fmla="*/ 439838 w 752354"/>
              <a:gd name="connsiteY21" fmla="*/ 2222339 h 2511706"/>
              <a:gd name="connsiteX22" fmla="*/ 277792 w 752354"/>
              <a:gd name="connsiteY22" fmla="*/ 2233914 h 2511706"/>
              <a:gd name="connsiteX23" fmla="*/ 243068 w 752354"/>
              <a:gd name="connsiteY23" fmla="*/ 2245489 h 2511706"/>
              <a:gd name="connsiteX24" fmla="*/ 208344 w 752354"/>
              <a:gd name="connsiteY24" fmla="*/ 2280213 h 2511706"/>
              <a:gd name="connsiteX25" fmla="*/ 173620 w 752354"/>
              <a:gd name="connsiteY25" fmla="*/ 2303362 h 2511706"/>
              <a:gd name="connsiteX26" fmla="*/ 150470 w 752354"/>
              <a:gd name="connsiteY26" fmla="*/ 2326511 h 2511706"/>
              <a:gd name="connsiteX27" fmla="*/ 81022 w 752354"/>
              <a:gd name="connsiteY27" fmla="*/ 2372810 h 2511706"/>
              <a:gd name="connsiteX28" fmla="*/ 34724 w 752354"/>
              <a:gd name="connsiteY28" fmla="*/ 2430684 h 2511706"/>
              <a:gd name="connsiteX29" fmla="*/ 11574 w 752354"/>
              <a:gd name="connsiteY29" fmla="*/ 2453833 h 2511706"/>
              <a:gd name="connsiteX30" fmla="*/ 0 w 752354"/>
              <a:gd name="connsiteY30" fmla="*/ 2511706 h 2511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52354" h="2511706">
                <a:moveTo>
                  <a:pt x="752354" y="0"/>
                </a:moveTo>
                <a:cubicBezTo>
                  <a:pt x="733063" y="11575"/>
                  <a:pt x="710389" y="18816"/>
                  <a:pt x="694481" y="34724"/>
                </a:cubicBezTo>
                <a:cubicBezTo>
                  <a:pt x="685854" y="43351"/>
                  <a:pt x="685553" y="57538"/>
                  <a:pt x="682906" y="69448"/>
                </a:cubicBezTo>
                <a:cubicBezTo>
                  <a:pt x="677815" y="92358"/>
                  <a:pt x="680357" y="117233"/>
                  <a:pt x="671331" y="138896"/>
                </a:cubicBezTo>
                <a:cubicBezTo>
                  <a:pt x="660630" y="164578"/>
                  <a:pt x="625032" y="208344"/>
                  <a:pt x="625032" y="208344"/>
                </a:cubicBezTo>
                <a:cubicBezTo>
                  <a:pt x="621174" y="219919"/>
                  <a:pt x="616668" y="231297"/>
                  <a:pt x="613458" y="243068"/>
                </a:cubicBezTo>
                <a:cubicBezTo>
                  <a:pt x="605087" y="273763"/>
                  <a:pt x="590308" y="335666"/>
                  <a:pt x="590308" y="335666"/>
                </a:cubicBezTo>
                <a:cubicBezTo>
                  <a:pt x="594166" y="347241"/>
                  <a:pt x="596427" y="359477"/>
                  <a:pt x="601883" y="370390"/>
                </a:cubicBezTo>
                <a:cubicBezTo>
                  <a:pt x="646759" y="460141"/>
                  <a:pt x="607513" y="352558"/>
                  <a:pt x="636607" y="439838"/>
                </a:cubicBezTo>
                <a:cubicBezTo>
                  <a:pt x="640465" y="540152"/>
                  <a:pt x="641275" y="640630"/>
                  <a:pt x="648182" y="740780"/>
                </a:cubicBezTo>
                <a:cubicBezTo>
                  <a:pt x="649021" y="752952"/>
                  <a:pt x="659227" y="763315"/>
                  <a:pt x="659757" y="775504"/>
                </a:cubicBezTo>
                <a:cubicBezTo>
                  <a:pt x="666965" y="941296"/>
                  <a:pt x="664276" y="1107417"/>
                  <a:pt x="671331" y="1273215"/>
                </a:cubicBezTo>
                <a:cubicBezTo>
                  <a:pt x="672007" y="1289109"/>
                  <a:pt x="678335" y="1304277"/>
                  <a:pt x="682906" y="1319514"/>
                </a:cubicBezTo>
                <a:cubicBezTo>
                  <a:pt x="689918" y="1342886"/>
                  <a:pt x="706055" y="1388962"/>
                  <a:pt x="706055" y="1388962"/>
                </a:cubicBezTo>
                <a:cubicBezTo>
                  <a:pt x="709913" y="1489276"/>
                  <a:pt x="711368" y="1589711"/>
                  <a:pt x="717630" y="1689904"/>
                </a:cubicBezTo>
                <a:cubicBezTo>
                  <a:pt x="719094" y="1713327"/>
                  <a:pt x="729205" y="1735883"/>
                  <a:pt x="729205" y="1759352"/>
                </a:cubicBezTo>
                <a:cubicBezTo>
                  <a:pt x="729205" y="1767741"/>
                  <a:pt x="724166" y="1868063"/>
                  <a:pt x="706055" y="1898248"/>
                </a:cubicBezTo>
                <a:cubicBezTo>
                  <a:pt x="695058" y="1916576"/>
                  <a:pt x="663956" y="1934031"/>
                  <a:pt x="648182" y="1944547"/>
                </a:cubicBezTo>
                <a:cubicBezTo>
                  <a:pt x="627840" y="2005571"/>
                  <a:pt x="650051" y="1956192"/>
                  <a:pt x="601883" y="2013995"/>
                </a:cubicBezTo>
                <a:cubicBezTo>
                  <a:pt x="528886" y="2101592"/>
                  <a:pt x="622926" y="2004528"/>
                  <a:pt x="555584" y="2071868"/>
                </a:cubicBezTo>
                <a:cubicBezTo>
                  <a:pt x="543195" y="2257710"/>
                  <a:pt x="600718" y="2259377"/>
                  <a:pt x="486136" y="2233914"/>
                </a:cubicBezTo>
                <a:cubicBezTo>
                  <a:pt x="470607" y="2230463"/>
                  <a:pt x="455271" y="2226197"/>
                  <a:pt x="439838" y="2222339"/>
                </a:cubicBezTo>
                <a:cubicBezTo>
                  <a:pt x="385823" y="2226197"/>
                  <a:pt x="331574" y="2227587"/>
                  <a:pt x="277792" y="2233914"/>
                </a:cubicBezTo>
                <a:cubicBezTo>
                  <a:pt x="265675" y="2235340"/>
                  <a:pt x="253220" y="2238721"/>
                  <a:pt x="243068" y="2245489"/>
                </a:cubicBezTo>
                <a:cubicBezTo>
                  <a:pt x="229448" y="2254569"/>
                  <a:pt x="220919" y="2269734"/>
                  <a:pt x="208344" y="2280213"/>
                </a:cubicBezTo>
                <a:cubicBezTo>
                  <a:pt x="197657" y="2289119"/>
                  <a:pt x="184483" y="2294672"/>
                  <a:pt x="173620" y="2303362"/>
                </a:cubicBezTo>
                <a:cubicBezTo>
                  <a:pt x="165098" y="2310179"/>
                  <a:pt x="159200" y="2319963"/>
                  <a:pt x="150470" y="2326511"/>
                </a:cubicBezTo>
                <a:cubicBezTo>
                  <a:pt x="128212" y="2343204"/>
                  <a:pt x="100695" y="2353136"/>
                  <a:pt x="81022" y="2372810"/>
                </a:cubicBezTo>
                <a:cubicBezTo>
                  <a:pt x="25119" y="2428715"/>
                  <a:pt x="93140" y="2357665"/>
                  <a:pt x="34724" y="2430684"/>
                </a:cubicBezTo>
                <a:cubicBezTo>
                  <a:pt x="27907" y="2439205"/>
                  <a:pt x="19291" y="2446117"/>
                  <a:pt x="11574" y="2453833"/>
                </a:cubicBezTo>
                <a:lnTo>
                  <a:pt x="0" y="2511706"/>
                </a:ln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2777924" y="3796496"/>
            <a:ext cx="729205" cy="2816826"/>
          </a:xfrm>
          <a:custGeom>
            <a:avLst/>
            <a:gdLst>
              <a:gd name="connsiteX0" fmla="*/ 300942 w 729205"/>
              <a:gd name="connsiteY0" fmla="*/ 0 h 2816826"/>
              <a:gd name="connsiteX1" fmla="*/ 324091 w 729205"/>
              <a:gd name="connsiteY1" fmla="*/ 57874 h 2816826"/>
              <a:gd name="connsiteX2" fmla="*/ 347241 w 729205"/>
              <a:gd name="connsiteY2" fmla="*/ 81023 h 2816826"/>
              <a:gd name="connsiteX3" fmla="*/ 358815 w 729205"/>
              <a:gd name="connsiteY3" fmla="*/ 185195 h 2816826"/>
              <a:gd name="connsiteX4" fmla="*/ 370390 w 729205"/>
              <a:gd name="connsiteY4" fmla="*/ 254643 h 2816826"/>
              <a:gd name="connsiteX5" fmla="*/ 393539 w 729205"/>
              <a:gd name="connsiteY5" fmla="*/ 358815 h 2816826"/>
              <a:gd name="connsiteX6" fmla="*/ 416689 w 729205"/>
              <a:gd name="connsiteY6" fmla="*/ 428263 h 2816826"/>
              <a:gd name="connsiteX7" fmla="*/ 428263 w 729205"/>
              <a:gd name="connsiteY7" fmla="*/ 497712 h 2816826"/>
              <a:gd name="connsiteX8" fmla="*/ 451413 w 729205"/>
              <a:gd name="connsiteY8" fmla="*/ 520861 h 2816826"/>
              <a:gd name="connsiteX9" fmla="*/ 509286 w 729205"/>
              <a:gd name="connsiteY9" fmla="*/ 613458 h 2816826"/>
              <a:gd name="connsiteX10" fmla="*/ 555585 w 729205"/>
              <a:gd name="connsiteY10" fmla="*/ 682907 h 2816826"/>
              <a:gd name="connsiteX11" fmla="*/ 578734 w 729205"/>
              <a:gd name="connsiteY11" fmla="*/ 717631 h 2816826"/>
              <a:gd name="connsiteX12" fmla="*/ 601884 w 729205"/>
              <a:gd name="connsiteY12" fmla="*/ 740780 h 2816826"/>
              <a:gd name="connsiteX13" fmla="*/ 613458 w 729205"/>
              <a:gd name="connsiteY13" fmla="*/ 775504 h 2816826"/>
              <a:gd name="connsiteX14" fmla="*/ 636608 w 729205"/>
              <a:gd name="connsiteY14" fmla="*/ 798653 h 2816826"/>
              <a:gd name="connsiteX15" fmla="*/ 682906 w 729205"/>
              <a:gd name="connsiteY15" fmla="*/ 868101 h 2816826"/>
              <a:gd name="connsiteX16" fmla="*/ 706056 w 729205"/>
              <a:gd name="connsiteY16" fmla="*/ 902826 h 2816826"/>
              <a:gd name="connsiteX17" fmla="*/ 729205 w 729205"/>
              <a:gd name="connsiteY17" fmla="*/ 937550 h 2816826"/>
              <a:gd name="connsiteX18" fmla="*/ 717630 w 729205"/>
              <a:gd name="connsiteY18" fmla="*/ 1331089 h 2816826"/>
              <a:gd name="connsiteX19" fmla="*/ 706056 w 729205"/>
              <a:gd name="connsiteY19" fmla="*/ 1365813 h 2816826"/>
              <a:gd name="connsiteX20" fmla="*/ 671332 w 729205"/>
              <a:gd name="connsiteY20" fmla="*/ 1400537 h 2816826"/>
              <a:gd name="connsiteX21" fmla="*/ 625033 w 729205"/>
              <a:gd name="connsiteY21" fmla="*/ 1469985 h 2816826"/>
              <a:gd name="connsiteX22" fmla="*/ 555585 w 729205"/>
              <a:gd name="connsiteY22" fmla="*/ 1493134 h 2816826"/>
              <a:gd name="connsiteX23" fmla="*/ 544010 w 729205"/>
              <a:gd name="connsiteY23" fmla="*/ 1446836 h 2816826"/>
              <a:gd name="connsiteX24" fmla="*/ 497711 w 729205"/>
              <a:gd name="connsiteY24" fmla="*/ 1388962 h 2816826"/>
              <a:gd name="connsiteX25" fmla="*/ 405114 w 729205"/>
              <a:gd name="connsiteY25" fmla="*/ 1400537 h 2816826"/>
              <a:gd name="connsiteX26" fmla="*/ 335666 w 729205"/>
              <a:gd name="connsiteY26" fmla="*/ 1423686 h 2816826"/>
              <a:gd name="connsiteX27" fmla="*/ 254643 w 729205"/>
              <a:gd name="connsiteY27" fmla="*/ 1504709 h 2816826"/>
              <a:gd name="connsiteX28" fmla="*/ 277792 w 729205"/>
              <a:gd name="connsiteY28" fmla="*/ 1701479 h 2816826"/>
              <a:gd name="connsiteX29" fmla="*/ 289367 w 729205"/>
              <a:gd name="connsiteY29" fmla="*/ 1736203 h 2816826"/>
              <a:gd name="connsiteX30" fmla="*/ 312517 w 729205"/>
              <a:gd name="connsiteY30" fmla="*/ 1770927 h 2816826"/>
              <a:gd name="connsiteX31" fmla="*/ 347241 w 729205"/>
              <a:gd name="connsiteY31" fmla="*/ 1828800 h 2816826"/>
              <a:gd name="connsiteX32" fmla="*/ 381965 w 729205"/>
              <a:gd name="connsiteY32" fmla="*/ 1886674 h 2816826"/>
              <a:gd name="connsiteX33" fmla="*/ 358815 w 729205"/>
              <a:gd name="connsiteY33" fmla="*/ 1944547 h 2816826"/>
              <a:gd name="connsiteX34" fmla="*/ 324091 w 729205"/>
              <a:gd name="connsiteY34" fmla="*/ 2025570 h 2816826"/>
              <a:gd name="connsiteX35" fmla="*/ 289367 w 729205"/>
              <a:gd name="connsiteY35" fmla="*/ 2048719 h 2816826"/>
              <a:gd name="connsiteX36" fmla="*/ 277792 w 729205"/>
              <a:gd name="connsiteY36" fmla="*/ 2095018 h 2816826"/>
              <a:gd name="connsiteX37" fmla="*/ 254643 w 729205"/>
              <a:gd name="connsiteY37" fmla="*/ 2129742 h 2816826"/>
              <a:gd name="connsiteX38" fmla="*/ 243068 w 729205"/>
              <a:gd name="connsiteY38" fmla="*/ 2164466 h 2816826"/>
              <a:gd name="connsiteX39" fmla="*/ 231494 w 729205"/>
              <a:gd name="connsiteY39" fmla="*/ 2314937 h 2816826"/>
              <a:gd name="connsiteX40" fmla="*/ 196770 w 729205"/>
              <a:gd name="connsiteY40" fmla="*/ 2384385 h 2816826"/>
              <a:gd name="connsiteX41" fmla="*/ 162046 w 729205"/>
              <a:gd name="connsiteY41" fmla="*/ 2453833 h 2816826"/>
              <a:gd name="connsiteX42" fmla="*/ 138896 w 729205"/>
              <a:gd name="connsiteY42" fmla="*/ 2615879 h 2816826"/>
              <a:gd name="connsiteX43" fmla="*/ 127322 w 729205"/>
              <a:gd name="connsiteY43" fmla="*/ 2696901 h 2816826"/>
              <a:gd name="connsiteX44" fmla="*/ 69448 w 729205"/>
              <a:gd name="connsiteY44" fmla="*/ 2812648 h 2816826"/>
              <a:gd name="connsiteX45" fmla="*/ 0 w 729205"/>
              <a:gd name="connsiteY45" fmla="*/ 2812648 h 281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729205" h="2816826">
                <a:moveTo>
                  <a:pt x="300942" y="0"/>
                </a:moveTo>
                <a:cubicBezTo>
                  <a:pt x="308658" y="19291"/>
                  <a:pt x="313783" y="39834"/>
                  <a:pt x="324091" y="57874"/>
                </a:cubicBezTo>
                <a:cubicBezTo>
                  <a:pt x="329505" y="67349"/>
                  <a:pt x="344370" y="70495"/>
                  <a:pt x="347241" y="81023"/>
                </a:cubicBezTo>
                <a:cubicBezTo>
                  <a:pt x="356434" y="114730"/>
                  <a:pt x="354198" y="150564"/>
                  <a:pt x="358815" y="185195"/>
                </a:cubicBezTo>
                <a:cubicBezTo>
                  <a:pt x="361917" y="208458"/>
                  <a:pt x="366192" y="231553"/>
                  <a:pt x="370390" y="254643"/>
                </a:cubicBezTo>
                <a:cubicBezTo>
                  <a:pt x="375472" y="282592"/>
                  <a:pt x="384967" y="330241"/>
                  <a:pt x="393539" y="358815"/>
                </a:cubicBezTo>
                <a:cubicBezTo>
                  <a:pt x="400551" y="382187"/>
                  <a:pt x="416689" y="428263"/>
                  <a:pt x="416689" y="428263"/>
                </a:cubicBezTo>
                <a:cubicBezTo>
                  <a:pt x="420547" y="451413"/>
                  <a:pt x="420023" y="475737"/>
                  <a:pt x="428263" y="497712"/>
                </a:cubicBezTo>
                <a:cubicBezTo>
                  <a:pt x="432095" y="507930"/>
                  <a:pt x="446533" y="511100"/>
                  <a:pt x="451413" y="520861"/>
                </a:cubicBezTo>
                <a:cubicBezTo>
                  <a:pt x="499623" y="617281"/>
                  <a:pt x="442479" y="568921"/>
                  <a:pt x="509286" y="613458"/>
                </a:cubicBezTo>
                <a:lnTo>
                  <a:pt x="555585" y="682907"/>
                </a:lnTo>
                <a:cubicBezTo>
                  <a:pt x="563301" y="694482"/>
                  <a:pt x="568897" y="707795"/>
                  <a:pt x="578734" y="717631"/>
                </a:cubicBezTo>
                <a:lnTo>
                  <a:pt x="601884" y="740780"/>
                </a:lnTo>
                <a:cubicBezTo>
                  <a:pt x="605742" y="752355"/>
                  <a:pt x="607181" y="765042"/>
                  <a:pt x="613458" y="775504"/>
                </a:cubicBezTo>
                <a:cubicBezTo>
                  <a:pt x="619073" y="784862"/>
                  <a:pt x="630060" y="789923"/>
                  <a:pt x="636608" y="798653"/>
                </a:cubicBezTo>
                <a:cubicBezTo>
                  <a:pt x="653301" y="820911"/>
                  <a:pt x="667473" y="844952"/>
                  <a:pt x="682906" y="868101"/>
                </a:cubicBezTo>
                <a:lnTo>
                  <a:pt x="706056" y="902826"/>
                </a:lnTo>
                <a:lnTo>
                  <a:pt x="729205" y="937550"/>
                </a:lnTo>
                <a:cubicBezTo>
                  <a:pt x="725347" y="1068730"/>
                  <a:pt x="724713" y="1200044"/>
                  <a:pt x="717630" y="1331089"/>
                </a:cubicBezTo>
                <a:cubicBezTo>
                  <a:pt x="716971" y="1343272"/>
                  <a:pt x="712824" y="1355661"/>
                  <a:pt x="706056" y="1365813"/>
                </a:cubicBezTo>
                <a:cubicBezTo>
                  <a:pt x="696976" y="1379433"/>
                  <a:pt x="681382" y="1387616"/>
                  <a:pt x="671332" y="1400537"/>
                </a:cubicBezTo>
                <a:cubicBezTo>
                  <a:pt x="654251" y="1422498"/>
                  <a:pt x="651427" y="1461187"/>
                  <a:pt x="625033" y="1469985"/>
                </a:cubicBezTo>
                <a:lnTo>
                  <a:pt x="555585" y="1493134"/>
                </a:lnTo>
                <a:cubicBezTo>
                  <a:pt x="551727" y="1477701"/>
                  <a:pt x="550276" y="1461457"/>
                  <a:pt x="544010" y="1446836"/>
                </a:cubicBezTo>
                <a:cubicBezTo>
                  <a:pt x="533058" y="1421283"/>
                  <a:pt x="516380" y="1407631"/>
                  <a:pt x="497711" y="1388962"/>
                </a:cubicBezTo>
                <a:cubicBezTo>
                  <a:pt x="466845" y="1392820"/>
                  <a:pt x="435529" y="1394019"/>
                  <a:pt x="405114" y="1400537"/>
                </a:cubicBezTo>
                <a:cubicBezTo>
                  <a:pt x="381254" y="1405650"/>
                  <a:pt x="335666" y="1423686"/>
                  <a:pt x="335666" y="1423686"/>
                </a:cubicBezTo>
                <a:cubicBezTo>
                  <a:pt x="256066" y="1476753"/>
                  <a:pt x="275016" y="1443591"/>
                  <a:pt x="254643" y="1504709"/>
                </a:cubicBezTo>
                <a:cubicBezTo>
                  <a:pt x="261744" y="1589918"/>
                  <a:pt x="259694" y="1629084"/>
                  <a:pt x="277792" y="1701479"/>
                </a:cubicBezTo>
                <a:cubicBezTo>
                  <a:pt x="280751" y="1713316"/>
                  <a:pt x="283911" y="1725290"/>
                  <a:pt x="289367" y="1736203"/>
                </a:cubicBezTo>
                <a:cubicBezTo>
                  <a:pt x="295588" y="1748645"/>
                  <a:pt x="304800" y="1759352"/>
                  <a:pt x="312517" y="1770927"/>
                </a:cubicBezTo>
                <a:cubicBezTo>
                  <a:pt x="345304" y="1869294"/>
                  <a:pt x="299576" y="1749359"/>
                  <a:pt x="347241" y="1828800"/>
                </a:cubicBezTo>
                <a:cubicBezTo>
                  <a:pt x="392320" y="1903931"/>
                  <a:pt x="323306" y="1828015"/>
                  <a:pt x="381965" y="1886674"/>
                </a:cubicBezTo>
                <a:cubicBezTo>
                  <a:pt x="374248" y="1905965"/>
                  <a:pt x="365385" y="1924836"/>
                  <a:pt x="358815" y="1944547"/>
                </a:cubicBezTo>
                <a:cubicBezTo>
                  <a:pt x="345532" y="1984396"/>
                  <a:pt x="354610" y="1995052"/>
                  <a:pt x="324091" y="2025570"/>
                </a:cubicBezTo>
                <a:cubicBezTo>
                  <a:pt x="314254" y="2035406"/>
                  <a:pt x="300942" y="2041003"/>
                  <a:pt x="289367" y="2048719"/>
                </a:cubicBezTo>
                <a:cubicBezTo>
                  <a:pt x="285509" y="2064152"/>
                  <a:pt x="284058" y="2080396"/>
                  <a:pt x="277792" y="2095018"/>
                </a:cubicBezTo>
                <a:cubicBezTo>
                  <a:pt x="272312" y="2107804"/>
                  <a:pt x="260864" y="2117300"/>
                  <a:pt x="254643" y="2129742"/>
                </a:cubicBezTo>
                <a:cubicBezTo>
                  <a:pt x="249187" y="2140655"/>
                  <a:pt x="246926" y="2152891"/>
                  <a:pt x="243068" y="2164466"/>
                </a:cubicBezTo>
                <a:cubicBezTo>
                  <a:pt x="239210" y="2214623"/>
                  <a:pt x="237733" y="2265020"/>
                  <a:pt x="231494" y="2314937"/>
                </a:cubicBezTo>
                <a:cubicBezTo>
                  <a:pt x="226645" y="2353726"/>
                  <a:pt x="214002" y="2349922"/>
                  <a:pt x="196770" y="2384385"/>
                </a:cubicBezTo>
                <a:cubicBezTo>
                  <a:pt x="148849" y="2480227"/>
                  <a:pt x="228388" y="2354319"/>
                  <a:pt x="162046" y="2453833"/>
                </a:cubicBezTo>
                <a:cubicBezTo>
                  <a:pt x="137387" y="2675756"/>
                  <a:pt x="163467" y="2468451"/>
                  <a:pt x="138896" y="2615879"/>
                </a:cubicBezTo>
                <a:cubicBezTo>
                  <a:pt x="134411" y="2642789"/>
                  <a:pt x="133456" y="2670318"/>
                  <a:pt x="127322" y="2696901"/>
                </a:cubicBezTo>
                <a:cubicBezTo>
                  <a:pt x="122373" y="2718345"/>
                  <a:pt x="99602" y="2799247"/>
                  <a:pt x="69448" y="2812648"/>
                </a:cubicBezTo>
                <a:cubicBezTo>
                  <a:pt x="48294" y="2822050"/>
                  <a:pt x="23149" y="2812648"/>
                  <a:pt x="0" y="2812648"/>
                </a:cubicBez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C:\Users\Deb\AppData\Local\Microsoft\Windows\Temporary Internet Files\Content.IE5\TPPNEJT6\MM900236357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153" y="3578381"/>
            <a:ext cx="707647" cy="140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reeform 17"/>
          <p:cNvSpPr/>
          <p:nvPr/>
        </p:nvSpPr>
        <p:spPr>
          <a:xfrm>
            <a:off x="2114550" y="3816350"/>
            <a:ext cx="1239616" cy="2698871"/>
          </a:xfrm>
          <a:custGeom>
            <a:avLst/>
            <a:gdLst>
              <a:gd name="connsiteX0" fmla="*/ 781050 w 1239616"/>
              <a:gd name="connsiteY0" fmla="*/ 0 h 2698871"/>
              <a:gd name="connsiteX1" fmla="*/ 571500 w 1239616"/>
              <a:gd name="connsiteY1" fmla="*/ 6350 h 2698871"/>
              <a:gd name="connsiteX2" fmla="*/ 514350 w 1239616"/>
              <a:gd name="connsiteY2" fmla="*/ 19050 h 2698871"/>
              <a:gd name="connsiteX3" fmla="*/ 476250 w 1239616"/>
              <a:gd name="connsiteY3" fmla="*/ 50800 h 2698871"/>
              <a:gd name="connsiteX4" fmla="*/ 482600 w 1239616"/>
              <a:gd name="connsiteY4" fmla="*/ 101600 h 2698871"/>
              <a:gd name="connsiteX5" fmla="*/ 520700 w 1239616"/>
              <a:gd name="connsiteY5" fmla="*/ 139700 h 2698871"/>
              <a:gd name="connsiteX6" fmla="*/ 596900 w 1239616"/>
              <a:gd name="connsiteY6" fmla="*/ 184150 h 2698871"/>
              <a:gd name="connsiteX7" fmla="*/ 635000 w 1239616"/>
              <a:gd name="connsiteY7" fmla="*/ 196850 h 2698871"/>
              <a:gd name="connsiteX8" fmla="*/ 654050 w 1239616"/>
              <a:gd name="connsiteY8" fmla="*/ 203200 h 2698871"/>
              <a:gd name="connsiteX9" fmla="*/ 685800 w 1239616"/>
              <a:gd name="connsiteY9" fmla="*/ 209550 h 2698871"/>
              <a:gd name="connsiteX10" fmla="*/ 723900 w 1239616"/>
              <a:gd name="connsiteY10" fmla="*/ 222250 h 2698871"/>
              <a:gd name="connsiteX11" fmla="*/ 730250 w 1239616"/>
              <a:gd name="connsiteY11" fmla="*/ 241300 h 2698871"/>
              <a:gd name="connsiteX12" fmla="*/ 704850 w 1239616"/>
              <a:gd name="connsiteY12" fmla="*/ 254000 h 2698871"/>
              <a:gd name="connsiteX13" fmla="*/ 679450 w 1239616"/>
              <a:gd name="connsiteY13" fmla="*/ 260350 h 2698871"/>
              <a:gd name="connsiteX14" fmla="*/ 660400 w 1239616"/>
              <a:gd name="connsiteY14" fmla="*/ 266700 h 2698871"/>
              <a:gd name="connsiteX15" fmla="*/ 603250 w 1239616"/>
              <a:gd name="connsiteY15" fmla="*/ 279400 h 2698871"/>
              <a:gd name="connsiteX16" fmla="*/ 558800 w 1239616"/>
              <a:gd name="connsiteY16" fmla="*/ 298450 h 2698871"/>
              <a:gd name="connsiteX17" fmla="*/ 514350 w 1239616"/>
              <a:gd name="connsiteY17" fmla="*/ 311150 h 2698871"/>
              <a:gd name="connsiteX18" fmla="*/ 482600 w 1239616"/>
              <a:gd name="connsiteY18" fmla="*/ 323850 h 2698871"/>
              <a:gd name="connsiteX19" fmla="*/ 438150 w 1239616"/>
              <a:gd name="connsiteY19" fmla="*/ 336550 h 2698871"/>
              <a:gd name="connsiteX20" fmla="*/ 400050 w 1239616"/>
              <a:gd name="connsiteY20" fmla="*/ 361950 h 2698871"/>
              <a:gd name="connsiteX21" fmla="*/ 381000 w 1239616"/>
              <a:gd name="connsiteY21" fmla="*/ 374650 h 2698871"/>
              <a:gd name="connsiteX22" fmla="*/ 361950 w 1239616"/>
              <a:gd name="connsiteY22" fmla="*/ 381000 h 2698871"/>
              <a:gd name="connsiteX23" fmla="*/ 349250 w 1239616"/>
              <a:gd name="connsiteY23" fmla="*/ 406400 h 2698871"/>
              <a:gd name="connsiteX24" fmla="*/ 368300 w 1239616"/>
              <a:gd name="connsiteY24" fmla="*/ 431800 h 2698871"/>
              <a:gd name="connsiteX25" fmla="*/ 406400 w 1239616"/>
              <a:gd name="connsiteY25" fmla="*/ 463550 h 2698871"/>
              <a:gd name="connsiteX26" fmla="*/ 431800 w 1239616"/>
              <a:gd name="connsiteY26" fmla="*/ 476250 h 2698871"/>
              <a:gd name="connsiteX27" fmla="*/ 469900 w 1239616"/>
              <a:gd name="connsiteY27" fmla="*/ 495300 h 2698871"/>
              <a:gd name="connsiteX28" fmla="*/ 501650 w 1239616"/>
              <a:gd name="connsiteY28" fmla="*/ 527050 h 2698871"/>
              <a:gd name="connsiteX29" fmla="*/ 533400 w 1239616"/>
              <a:gd name="connsiteY29" fmla="*/ 558800 h 2698871"/>
              <a:gd name="connsiteX30" fmla="*/ 584200 w 1239616"/>
              <a:gd name="connsiteY30" fmla="*/ 615950 h 2698871"/>
              <a:gd name="connsiteX31" fmla="*/ 609600 w 1239616"/>
              <a:gd name="connsiteY31" fmla="*/ 635000 h 2698871"/>
              <a:gd name="connsiteX32" fmla="*/ 685800 w 1239616"/>
              <a:gd name="connsiteY32" fmla="*/ 647700 h 2698871"/>
              <a:gd name="connsiteX33" fmla="*/ 742950 w 1239616"/>
              <a:gd name="connsiteY33" fmla="*/ 660400 h 2698871"/>
              <a:gd name="connsiteX34" fmla="*/ 736600 w 1239616"/>
              <a:gd name="connsiteY34" fmla="*/ 685800 h 2698871"/>
              <a:gd name="connsiteX35" fmla="*/ 685800 w 1239616"/>
              <a:gd name="connsiteY35" fmla="*/ 711200 h 2698871"/>
              <a:gd name="connsiteX36" fmla="*/ 622300 w 1239616"/>
              <a:gd name="connsiteY36" fmla="*/ 723900 h 2698871"/>
              <a:gd name="connsiteX37" fmla="*/ 603250 w 1239616"/>
              <a:gd name="connsiteY37" fmla="*/ 730250 h 2698871"/>
              <a:gd name="connsiteX38" fmla="*/ 546100 w 1239616"/>
              <a:gd name="connsiteY38" fmla="*/ 742950 h 2698871"/>
              <a:gd name="connsiteX39" fmla="*/ 508000 w 1239616"/>
              <a:gd name="connsiteY39" fmla="*/ 768350 h 2698871"/>
              <a:gd name="connsiteX40" fmla="*/ 488950 w 1239616"/>
              <a:gd name="connsiteY40" fmla="*/ 781050 h 2698871"/>
              <a:gd name="connsiteX41" fmla="*/ 495300 w 1239616"/>
              <a:gd name="connsiteY41" fmla="*/ 806450 h 2698871"/>
              <a:gd name="connsiteX42" fmla="*/ 546100 w 1239616"/>
              <a:gd name="connsiteY42" fmla="*/ 812800 h 2698871"/>
              <a:gd name="connsiteX43" fmla="*/ 615950 w 1239616"/>
              <a:gd name="connsiteY43" fmla="*/ 819150 h 2698871"/>
              <a:gd name="connsiteX44" fmla="*/ 641350 w 1239616"/>
              <a:gd name="connsiteY44" fmla="*/ 844550 h 2698871"/>
              <a:gd name="connsiteX45" fmla="*/ 603250 w 1239616"/>
              <a:gd name="connsiteY45" fmla="*/ 869950 h 2698871"/>
              <a:gd name="connsiteX46" fmla="*/ 565150 w 1239616"/>
              <a:gd name="connsiteY46" fmla="*/ 889000 h 2698871"/>
              <a:gd name="connsiteX47" fmla="*/ 539750 w 1239616"/>
              <a:gd name="connsiteY47" fmla="*/ 901700 h 2698871"/>
              <a:gd name="connsiteX48" fmla="*/ 520700 w 1239616"/>
              <a:gd name="connsiteY48" fmla="*/ 908050 h 2698871"/>
              <a:gd name="connsiteX49" fmla="*/ 482600 w 1239616"/>
              <a:gd name="connsiteY49" fmla="*/ 939800 h 2698871"/>
              <a:gd name="connsiteX50" fmla="*/ 469900 w 1239616"/>
              <a:gd name="connsiteY50" fmla="*/ 958850 h 2698871"/>
              <a:gd name="connsiteX51" fmla="*/ 463550 w 1239616"/>
              <a:gd name="connsiteY51" fmla="*/ 1041400 h 2698871"/>
              <a:gd name="connsiteX52" fmla="*/ 457200 w 1239616"/>
              <a:gd name="connsiteY52" fmla="*/ 1060450 h 2698871"/>
              <a:gd name="connsiteX53" fmla="*/ 450850 w 1239616"/>
              <a:gd name="connsiteY53" fmla="*/ 1092200 h 2698871"/>
              <a:gd name="connsiteX54" fmla="*/ 444500 w 1239616"/>
              <a:gd name="connsiteY54" fmla="*/ 1117600 h 2698871"/>
              <a:gd name="connsiteX55" fmla="*/ 450850 w 1239616"/>
              <a:gd name="connsiteY55" fmla="*/ 1162050 h 2698871"/>
              <a:gd name="connsiteX56" fmla="*/ 469900 w 1239616"/>
              <a:gd name="connsiteY56" fmla="*/ 1174750 h 2698871"/>
              <a:gd name="connsiteX57" fmla="*/ 508000 w 1239616"/>
              <a:gd name="connsiteY57" fmla="*/ 1200150 h 2698871"/>
              <a:gd name="connsiteX58" fmla="*/ 501650 w 1239616"/>
              <a:gd name="connsiteY58" fmla="*/ 1231900 h 2698871"/>
              <a:gd name="connsiteX59" fmla="*/ 476250 w 1239616"/>
              <a:gd name="connsiteY59" fmla="*/ 1270000 h 2698871"/>
              <a:gd name="connsiteX60" fmla="*/ 546100 w 1239616"/>
              <a:gd name="connsiteY60" fmla="*/ 1289050 h 2698871"/>
              <a:gd name="connsiteX61" fmla="*/ 590550 w 1239616"/>
              <a:gd name="connsiteY61" fmla="*/ 1308100 h 2698871"/>
              <a:gd name="connsiteX62" fmla="*/ 787400 w 1239616"/>
              <a:gd name="connsiteY62" fmla="*/ 1333500 h 2698871"/>
              <a:gd name="connsiteX63" fmla="*/ 857250 w 1239616"/>
              <a:gd name="connsiteY63" fmla="*/ 1352550 h 2698871"/>
              <a:gd name="connsiteX64" fmla="*/ 901700 w 1239616"/>
              <a:gd name="connsiteY64" fmla="*/ 1365250 h 2698871"/>
              <a:gd name="connsiteX65" fmla="*/ 946150 w 1239616"/>
              <a:gd name="connsiteY65" fmla="*/ 1371600 h 2698871"/>
              <a:gd name="connsiteX66" fmla="*/ 1092200 w 1239616"/>
              <a:gd name="connsiteY66" fmla="*/ 1365250 h 2698871"/>
              <a:gd name="connsiteX67" fmla="*/ 1111250 w 1239616"/>
              <a:gd name="connsiteY67" fmla="*/ 1352550 h 2698871"/>
              <a:gd name="connsiteX68" fmla="*/ 1130300 w 1239616"/>
              <a:gd name="connsiteY68" fmla="*/ 1346200 h 2698871"/>
              <a:gd name="connsiteX69" fmla="*/ 1174750 w 1239616"/>
              <a:gd name="connsiteY69" fmla="*/ 1314450 h 2698871"/>
              <a:gd name="connsiteX70" fmla="*/ 1200150 w 1239616"/>
              <a:gd name="connsiteY70" fmla="*/ 1308100 h 2698871"/>
              <a:gd name="connsiteX71" fmla="*/ 1219200 w 1239616"/>
              <a:gd name="connsiteY71" fmla="*/ 1295400 h 2698871"/>
              <a:gd name="connsiteX72" fmla="*/ 1238250 w 1239616"/>
              <a:gd name="connsiteY72" fmla="*/ 1289050 h 2698871"/>
              <a:gd name="connsiteX73" fmla="*/ 1200150 w 1239616"/>
              <a:gd name="connsiteY73" fmla="*/ 1295400 h 2698871"/>
              <a:gd name="connsiteX74" fmla="*/ 1143000 w 1239616"/>
              <a:gd name="connsiteY74" fmla="*/ 1301750 h 2698871"/>
              <a:gd name="connsiteX75" fmla="*/ 1092200 w 1239616"/>
              <a:gd name="connsiteY75" fmla="*/ 1308100 h 2698871"/>
              <a:gd name="connsiteX76" fmla="*/ 1047750 w 1239616"/>
              <a:gd name="connsiteY76" fmla="*/ 1320800 h 2698871"/>
              <a:gd name="connsiteX77" fmla="*/ 1028700 w 1239616"/>
              <a:gd name="connsiteY77" fmla="*/ 1327150 h 2698871"/>
              <a:gd name="connsiteX78" fmla="*/ 996950 w 1239616"/>
              <a:gd name="connsiteY78" fmla="*/ 1333500 h 2698871"/>
              <a:gd name="connsiteX79" fmla="*/ 977900 w 1239616"/>
              <a:gd name="connsiteY79" fmla="*/ 1339850 h 2698871"/>
              <a:gd name="connsiteX80" fmla="*/ 914400 w 1239616"/>
              <a:gd name="connsiteY80" fmla="*/ 1352550 h 2698871"/>
              <a:gd name="connsiteX81" fmla="*/ 876300 w 1239616"/>
              <a:gd name="connsiteY81" fmla="*/ 1371600 h 2698871"/>
              <a:gd name="connsiteX82" fmla="*/ 831850 w 1239616"/>
              <a:gd name="connsiteY82" fmla="*/ 1384300 h 2698871"/>
              <a:gd name="connsiteX83" fmla="*/ 755650 w 1239616"/>
              <a:gd name="connsiteY83" fmla="*/ 1416050 h 2698871"/>
              <a:gd name="connsiteX84" fmla="*/ 711200 w 1239616"/>
              <a:gd name="connsiteY84" fmla="*/ 1428750 h 2698871"/>
              <a:gd name="connsiteX85" fmla="*/ 685800 w 1239616"/>
              <a:gd name="connsiteY85" fmla="*/ 1435100 h 2698871"/>
              <a:gd name="connsiteX86" fmla="*/ 647700 w 1239616"/>
              <a:gd name="connsiteY86" fmla="*/ 1447800 h 2698871"/>
              <a:gd name="connsiteX87" fmla="*/ 596900 w 1239616"/>
              <a:gd name="connsiteY87" fmla="*/ 1466850 h 2698871"/>
              <a:gd name="connsiteX88" fmla="*/ 577850 w 1239616"/>
              <a:gd name="connsiteY88" fmla="*/ 1479550 h 2698871"/>
              <a:gd name="connsiteX89" fmla="*/ 571500 w 1239616"/>
              <a:gd name="connsiteY89" fmla="*/ 1498600 h 2698871"/>
              <a:gd name="connsiteX90" fmla="*/ 596900 w 1239616"/>
              <a:gd name="connsiteY90" fmla="*/ 1536700 h 2698871"/>
              <a:gd name="connsiteX91" fmla="*/ 615950 w 1239616"/>
              <a:gd name="connsiteY91" fmla="*/ 1549400 h 2698871"/>
              <a:gd name="connsiteX92" fmla="*/ 647700 w 1239616"/>
              <a:gd name="connsiteY92" fmla="*/ 1555750 h 2698871"/>
              <a:gd name="connsiteX93" fmla="*/ 673100 w 1239616"/>
              <a:gd name="connsiteY93" fmla="*/ 1562100 h 2698871"/>
              <a:gd name="connsiteX94" fmla="*/ 742950 w 1239616"/>
              <a:gd name="connsiteY94" fmla="*/ 1587500 h 2698871"/>
              <a:gd name="connsiteX95" fmla="*/ 800100 w 1239616"/>
              <a:gd name="connsiteY95" fmla="*/ 1600200 h 2698871"/>
              <a:gd name="connsiteX96" fmla="*/ 819150 w 1239616"/>
              <a:gd name="connsiteY96" fmla="*/ 1606550 h 2698871"/>
              <a:gd name="connsiteX97" fmla="*/ 844550 w 1239616"/>
              <a:gd name="connsiteY97" fmla="*/ 1619250 h 2698871"/>
              <a:gd name="connsiteX98" fmla="*/ 869950 w 1239616"/>
              <a:gd name="connsiteY98" fmla="*/ 1625600 h 2698871"/>
              <a:gd name="connsiteX99" fmla="*/ 895350 w 1239616"/>
              <a:gd name="connsiteY99" fmla="*/ 1638300 h 2698871"/>
              <a:gd name="connsiteX100" fmla="*/ 914400 w 1239616"/>
              <a:gd name="connsiteY100" fmla="*/ 1644650 h 2698871"/>
              <a:gd name="connsiteX101" fmla="*/ 971550 w 1239616"/>
              <a:gd name="connsiteY101" fmla="*/ 1676400 h 2698871"/>
              <a:gd name="connsiteX102" fmla="*/ 990600 w 1239616"/>
              <a:gd name="connsiteY102" fmla="*/ 1733550 h 2698871"/>
              <a:gd name="connsiteX103" fmla="*/ 971550 w 1239616"/>
              <a:gd name="connsiteY103" fmla="*/ 1739900 h 2698871"/>
              <a:gd name="connsiteX104" fmla="*/ 901700 w 1239616"/>
              <a:gd name="connsiteY104" fmla="*/ 1720850 h 2698871"/>
              <a:gd name="connsiteX105" fmla="*/ 876300 w 1239616"/>
              <a:gd name="connsiteY105" fmla="*/ 1708150 h 2698871"/>
              <a:gd name="connsiteX106" fmla="*/ 857250 w 1239616"/>
              <a:gd name="connsiteY106" fmla="*/ 1695450 h 2698871"/>
              <a:gd name="connsiteX107" fmla="*/ 793750 w 1239616"/>
              <a:gd name="connsiteY107" fmla="*/ 1676400 h 2698871"/>
              <a:gd name="connsiteX108" fmla="*/ 774700 w 1239616"/>
              <a:gd name="connsiteY108" fmla="*/ 1670050 h 2698871"/>
              <a:gd name="connsiteX109" fmla="*/ 736600 w 1239616"/>
              <a:gd name="connsiteY109" fmla="*/ 1663700 h 2698871"/>
              <a:gd name="connsiteX110" fmla="*/ 666750 w 1239616"/>
              <a:gd name="connsiteY110" fmla="*/ 1644650 h 2698871"/>
              <a:gd name="connsiteX111" fmla="*/ 558800 w 1239616"/>
              <a:gd name="connsiteY111" fmla="*/ 1651000 h 2698871"/>
              <a:gd name="connsiteX112" fmla="*/ 565150 w 1239616"/>
              <a:gd name="connsiteY112" fmla="*/ 1682750 h 2698871"/>
              <a:gd name="connsiteX113" fmla="*/ 590550 w 1239616"/>
              <a:gd name="connsiteY113" fmla="*/ 1708150 h 2698871"/>
              <a:gd name="connsiteX114" fmla="*/ 635000 w 1239616"/>
              <a:gd name="connsiteY114" fmla="*/ 1739900 h 2698871"/>
              <a:gd name="connsiteX115" fmla="*/ 660400 w 1239616"/>
              <a:gd name="connsiteY115" fmla="*/ 1765300 h 2698871"/>
              <a:gd name="connsiteX116" fmla="*/ 698500 w 1239616"/>
              <a:gd name="connsiteY116" fmla="*/ 1784350 h 2698871"/>
              <a:gd name="connsiteX117" fmla="*/ 717550 w 1239616"/>
              <a:gd name="connsiteY117" fmla="*/ 1803400 h 2698871"/>
              <a:gd name="connsiteX118" fmla="*/ 781050 w 1239616"/>
              <a:gd name="connsiteY118" fmla="*/ 1828800 h 2698871"/>
              <a:gd name="connsiteX119" fmla="*/ 800100 w 1239616"/>
              <a:gd name="connsiteY119" fmla="*/ 1841500 h 2698871"/>
              <a:gd name="connsiteX120" fmla="*/ 869950 w 1239616"/>
              <a:gd name="connsiteY120" fmla="*/ 1860550 h 2698871"/>
              <a:gd name="connsiteX121" fmla="*/ 895350 w 1239616"/>
              <a:gd name="connsiteY121" fmla="*/ 1866900 h 2698871"/>
              <a:gd name="connsiteX122" fmla="*/ 939800 w 1239616"/>
              <a:gd name="connsiteY122" fmla="*/ 1892300 h 2698871"/>
              <a:gd name="connsiteX123" fmla="*/ 965200 w 1239616"/>
              <a:gd name="connsiteY123" fmla="*/ 1898650 h 2698871"/>
              <a:gd name="connsiteX124" fmla="*/ 1009650 w 1239616"/>
              <a:gd name="connsiteY124" fmla="*/ 1917700 h 2698871"/>
              <a:gd name="connsiteX125" fmla="*/ 1047750 w 1239616"/>
              <a:gd name="connsiteY125" fmla="*/ 1962150 h 2698871"/>
              <a:gd name="connsiteX126" fmla="*/ 1041400 w 1239616"/>
              <a:gd name="connsiteY126" fmla="*/ 2025650 h 2698871"/>
              <a:gd name="connsiteX127" fmla="*/ 920750 w 1239616"/>
              <a:gd name="connsiteY127" fmla="*/ 2019300 h 2698871"/>
              <a:gd name="connsiteX128" fmla="*/ 882650 w 1239616"/>
              <a:gd name="connsiteY128" fmla="*/ 2000250 h 2698871"/>
              <a:gd name="connsiteX129" fmla="*/ 857250 w 1239616"/>
              <a:gd name="connsiteY129" fmla="*/ 1987550 h 2698871"/>
              <a:gd name="connsiteX130" fmla="*/ 838200 w 1239616"/>
              <a:gd name="connsiteY130" fmla="*/ 1981200 h 2698871"/>
              <a:gd name="connsiteX131" fmla="*/ 806450 w 1239616"/>
              <a:gd name="connsiteY131" fmla="*/ 1962150 h 2698871"/>
              <a:gd name="connsiteX132" fmla="*/ 787400 w 1239616"/>
              <a:gd name="connsiteY132" fmla="*/ 1949450 h 2698871"/>
              <a:gd name="connsiteX133" fmla="*/ 768350 w 1239616"/>
              <a:gd name="connsiteY133" fmla="*/ 1943100 h 2698871"/>
              <a:gd name="connsiteX134" fmla="*/ 717550 w 1239616"/>
              <a:gd name="connsiteY134" fmla="*/ 1924050 h 2698871"/>
              <a:gd name="connsiteX135" fmla="*/ 679450 w 1239616"/>
              <a:gd name="connsiteY135" fmla="*/ 1905000 h 2698871"/>
              <a:gd name="connsiteX136" fmla="*/ 635000 w 1239616"/>
              <a:gd name="connsiteY136" fmla="*/ 1885950 h 2698871"/>
              <a:gd name="connsiteX137" fmla="*/ 609600 w 1239616"/>
              <a:gd name="connsiteY137" fmla="*/ 1879600 h 2698871"/>
              <a:gd name="connsiteX138" fmla="*/ 533400 w 1239616"/>
              <a:gd name="connsiteY138" fmla="*/ 1860550 h 2698871"/>
              <a:gd name="connsiteX139" fmla="*/ 406400 w 1239616"/>
              <a:gd name="connsiteY139" fmla="*/ 1879600 h 2698871"/>
              <a:gd name="connsiteX140" fmla="*/ 393700 w 1239616"/>
              <a:gd name="connsiteY140" fmla="*/ 1905000 h 2698871"/>
              <a:gd name="connsiteX141" fmla="*/ 425450 w 1239616"/>
              <a:gd name="connsiteY141" fmla="*/ 1924050 h 2698871"/>
              <a:gd name="connsiteX142" fmla="*/ 450850 w 1239616"/>
              <a:gd name="connsiteY142" fmla="*/ 1936750 h 2698871"/>
              <a:gd name="connsiteX143" fmla="*/ 469900 w 1239616"/>
              <a:gd name="connsiteY143" fmla="*/ 1949450 h 2698871"/>
              <a:gd name="connsiteX144" fmla="*/ 539750 w 1239616"/>
              <a:gd name="connsiteY144" fmla="*/ 1962150 h 2698871"/>
              <a:gd name="connsiteX145" fmla="*/ 571500 w 1239616"/>
              <a:gd name="connsiteY145" fmla="*/ 1974850 h 2698871"/>
              <a:gd name="connsiteX146" fmla="*/ 647700 w 1239616"/>
              <a:gd name="connsiteY146" fmla="*/ 2000250 h 2698871"/>
              <a:gd name="connsiteX147" fmla="*/ 692150 w 1239616"/>
              <a:gd name="connsiteY147" fmla="*/ 2025650 h 2698871"/>
              <a:gd name="connsiteX148" fmla="*/ 711200 w 1239616"/>
              <a:gd name="connsiteY148" fmla="*/ 2032000 h 2698871"/>
              <a:gd name="connsiteX149" fmla="*/ 742950 w 1239616"/>
              <a:gd name="connsiteY149" fmla="*/ 2057400 h 2698871"/>
              <a:gd name="connsiteX150" fmla="*/ 787400 w 1239616"/>
              <a:gd name="connsiteY150" fmla="*/ 2082800 h 2698871"/>
              <a:gd name="connsiteX151" fmla="*/ 812800 w 1239616"/>
              <a:gd name="connsiteY151" fmla="*/ 2108200 h 2698871"/>
              <a:gd name="connsiteX152" fmla="*/ 838200 w 1239616"/>
              <a:gd name="connsiteY152" fmla="*/ 2127250 h 2698871"/>
              <a:gd name="connsiteX153" fmla="*/ 850900 w 1239616"/>
              <a:gd name="connsiteY153" fmla="*/ 2146300 h 2698871"/>
              <a:gd name="connsiteX154" fmla="*/ 869950 w 1239616"/>
              <a:gd name="connsiteY154" fmla="*/ 2165350 h 2698871"/>
              <a:gd name="connsiteX155" fmla="*/ 876300 w 1239616"/>
              <a:gd name="connsiteY155" fmla="*/ 2190750 h 2698871"/>
              <a:gd name="connsiteX156" fmla="*/ 889000 w 1239616"/>
              <a:gd name="connsiteY156" fmla="*/ 2209800 h 2698871"/>
              <a:gd name="connsiteX157" fmla="*/ 882650 w 1239616"/>
              <a:gd name="connsiteY157" fmla="*/ 2266950 h 2698871"/>
              <a:gd name="connsiteX158" fmla="*/ 768350 w 1239616"/>
              <a:gd name="connsiteY158" fmla="*/ 2254250 h 2698871"/>
              <a:gd name="connsiteX159" fmla="*/ 673100 w 1239616"/>
              <a:gd name="connsiteY159" fmla="*/ 2228850 h 2698871"/>
              <a:gd name="connsiteX160" fmla="*/ 603250 w 1239616"/>
              <a:gd name="connsiteY160" fmla="*/ 2216150 h 2698871"/>
              <a:gd name="connsiteX161" fmla="*/ 546100 w 1239616"/>
              <a:gd name="connsiteY161" fmla="*/ 2197100 h 2698871"/>
              <a:gd name="connsiteX162" fmla="*/ 514350 w 1239616"/>
              <a:gd name="connsiteY162" fmla="*/ 2184400 h 2698871"/>
              <a:gd name="connsiteX163" fmla="*/ 482600 w 1239616"/>
              <a:gd name="connsiteY163" fmla="*/ 2178050 h 2698871"/>
              <a:gd name="connsiteX164" fmla="*/ 438150 w 1239616"/>
              <a:gd name="connsiteY164" fmla="*/ 2165350 h 2698871"/>
              <a:gd name="connsiteX165" fmla="*/ 412750 w 1239616"/>
              <a:gd name="connsiteY165" fmla="*/ 2159000 h 2698871"/>
              <a:gd name="connsiteX166" fmla="*/ 361950 w 1239616"/>
              <a:gd name="connsiteY166" fmla="*/ 2133600 h 2698871"/>
              <a:gd name="connsiteX167" fmla="*/ 304800 w 1239616"/>
              <a:gd name="connsiteY167" fmla="*/ 2120900 h 2698871"/>
              <a:gd name="connsiteX168" fmla="*/ 215900 w 1239616"/>
              <a:gd name="connsiteY168" fmla="*/ 2152650 h 2698871"/>
              <a:gd name="connsiteX169" fmla="*/ 273050 w 1239616"/>
              <a:gd name="connsiteY169" fmla="*/ 2197100 h 2698871"/>
              <a:gd name="connsiteX170" fmla="*/ 304800 w 1239616"/>
              <a:gd name="connsiteY170" fmla="*/ 2228850 h 2698871"/>
              <a:gd name="connsiteX171" fmla="*/ 342900 w 1239616"/>
              <a:gd name="connsiteY171" fmla="*/ 2241550 h 2698871"/>
              <a:gd name="connsiteX172" fmla="*/ 419100 w 1239616"/>
              <a:gd name="connsiteY172" fmla="*/ 2279650 h 2698871"/>
              <a:gd name="connsiteX173" fmla="*/ 495300 w 1239616"/>
              <a:gd name="connsiteY173" fmla="*/ 2317750 h 2698871"/>
              <a:gd name="connsiteX174" fmla="*/ 558800 w 1239616"/>
              <a:gd name="connsiteY174" fmla="*/ 2349500 h 2698871"/>
              <a:gd name="connsiteX175" fmla="*/ 603250 w 1239616"/>
              <a:gd name="connsiteY175" fmla="*/ 2374900 h 2698871"/>
              <a:gd name="connsiteX176" fmla="*/ 635000 w 1239616"/>
              <a:gd name="connsiteY176" fmla="*/ 2381250 h 2698871"/>
              <a:gd name="connsiteX177" fmla="*/ 660400 w 1239616"/>
              <a:gd name="connsiteY177" fmla="*/ 2393950 h 2698871"/>
              <a:gd name="connsiteX178" fmla="*/ 679450 w 1239616"/>
              <a:gd name="connsiteY178" fmla="*/ 2400300 h 2698871"/>
              <a:gd name="connsiteX179" fmla="*/ 736600 w 1239616"/>
              <a:gd name="connsiteY179" fmla="*/ 2438400 h 2698871"/>
              <a:gd name="connsiteX180" fmla="*/ 762000 w 1239616"/>
              <a:gd name="connsiteY180" fmla="*/ 2451100 h 2698871"/>
              <a:gd name="connsiteX181" fmla="*/ 806450 w 1239616"/>
              <a:gd name="connsiteY181" fmla="*/ 2470150 h 2698871"/>
              <a:gd name="connsiteX182" fmla="*/ 831850 w 1239616"/>
              <a:gd name="connsiteY182" fmla="*/ 2489200 h 2698871"/>
              <a:gd name="connsiteX183" fmla="*/ 869950 w 1239616"/>
              <a:gd name="connsiteY183" fmla="*/ 2527300 h 2698871"/>
              <a:gd name="connsiteX184" fmla="*/ 876300 w 1239616"/>
              <a:gd name="connsiteY184" fmla="*/ 2552700 h 2698871"/>
              <a:gd name="connsiteX185" fmla="*/ 850900 w 1239616"/>
              <a:gd name="connsiteY185" fmla="*/ 2571750 h 2698871"/>
              <a:gd name="connsiteX186" fmla="*/ 730250 w 1239616"/>
              <a:gd name="connsiteY186" fmla="*/ 2565400 h 2698871"/>
              <a:gd name="connsiteX187" fmla="*/ 711200 w 1239616"/>
              <a:gd name="connsiteY187" fmla="*/ 2559050 h 2698871"/>
              <a:gd name="connsiteX188" fmla="*/ 685800 w 1239616"/>
              <a:gd name="connsiteY188" fmla="*/ 2552700 h 2698871"/>
              <a:gd name="connsiteX189" fmla="*/ 666750 w 1239616"/>
              <a:gd name="connsiteY189" fmla="*/ 2546350 h 2698871"/>
              <a:gd name="connsiteX190" fmla="*/ 603250 w 1239616"/>
              <a:gd name="connsiteY190" fmla="*/ 2533650 h 2698871"/>
              <a:gd name="connsiteX191" fmla="*/ 552450 w 1239616"/>
              <a:gd name="connsiteY191" fmla="*/ 2508250 h 2698871"/>
              <a:gd name="connsiteX192" fmla="*/ 520700 w 1239616"/>
              <a:gd name="connsiteY192" fmla="*/ 2501900 h 2698871"/>
              <a:gd name="connsiteX193" fmla="*/ 482600 w 1239616"/>
              <a:gd name="connsiteY193" fmla="*/ 2476500 h 2698871"/>
              <a:gd name="connsiteX194" fmla="*/ 444500 w 1239616"/>
              <a:gd name="connsiteY194" fmla="*/ 2463800 h 2698871"/>
              <a:gd name="connsiteX195" fmla="*/ 425450 w 1239616"/>
              <a:gd name="connsiteY195" fmla="*/ 2457450 h 2698871"/>
              <a:gd name="connsiteX196" fmla="*/ 400050 w 1239616"/>
              <a:gd name="connsiteY196" fmla="*/ 2451100 h 2698871"/>
              <a:gd name="connsiteX197" fmla="*/ 381000 w 1239616"/>
              <a:gd name="connsiteY197" fmla="*/ 2438400 h 2698871"/>
              <a:gd name="connsiteX198" fmla="*/ 330200 w 1239616"/>
              <a:gd name="connsiteY198" fmla="*/ 2425700 h 2698871"/>
              <a:gd name="connsiteX199" fmla="*/ 311150 w 1239616"/>
              <a:gd name="connsiteY199" fmla="*/ 2413000 h 2698871"/>
              <a:gd name="connsiteX200" fmla="*/ 279400 w 1239616"/>
              <a:gd name="connsiteY200" fmla="*/ 2406650 h 2698871"/>
              <a:gd name="connsiteX201" fmla="*/ 234950 w 1239616"/>
              <a:gd name="connsiteY201" fmla="*/ 2393950 h 2698871"/>
              <a:gd name="connsiteX202" fmla="*/ 209550 w 1239616"/>
              <a:gd name="connsiteY202" fmla="*/ 2387600 h 2698871"/>
              <a:gd name="connsiteX203" fmla="*/ 146050 w 1239616"/>
              <a:gd name="connsiteY203" fmla="*/ 2362200 h 2698871"/>
              <a:gd name="connsiteX204" fmla="*/ 120650 w 1239616"/>
              <a:gd name="connsiteY204" fmla="*/ 2355850 h 2698871"/>
              <a:gd name="connsiteX205" fmla="*/ 88900 w 1239616"/>
              <a:gd name="connsiteY205" fmla="*/ 2349500 h 2698871"/>
              <a:gd name="connsiteX206" fmla="*/ 69850 w 1239616"/>
              <a:gd name="connsiteY206" fmla="*/ 2343150 h 2698871"/>
              <a:gd name="connsiteX207" fmla="*/ 44450 w 1239616"/>
              <a:gd name="connsiteY207" fmla="*/ 2336800 h 2698871"/>
              <a:gd name="connsiteX208" fmla="*/ 19050 w 1239616"/>
              <a:gd name="connsiteY208" fmla="*/ 2324100 h 2698871"/>
              <a:gd name="connsiteX209" fmla="*/ 0 w 1239616"/>
              <a:gd name="connsiteY209" fmla="*/ 2317750 h 2698871"/>
              <a:gd name="connsiteX210" fmla="*/ 31750 w 1239616"/>
              <a:gd name="connsiteY210" fmla="*/ 2349500 h 2698871"/>
              <a:gd name="connsiteX211" fmla="*/ 44450 w 1239616"/>
              <a:gd name="connsiteY211" fmla="*/ 2368550 h 2698871"/>
              <a:gd name="connsiteX212" fmla="*/ 63500 w 1239616"/>
              <a:gd name="connsiteY212" fmla="*/ 2374900 h 2698871"/>
              <a:gd name="connsiteX213" fmla="*/ 88900 w 1239616"/>
              <a:gd name="connsiteY213" fmla="*/ 2387600 h 2698871"/>
              <a:gd name="connsiteX214" fmla="*/ 107950 w 1239616"/>
              <a:gd name="connsiteY214" fmla="*/ 2406650 h 2698871"/>
              <a:gd name="connsiteX215" fmla="*/ 133350 w 1239616"/>
              <a:gd name="connsiteY215" fmla="*/ 2419350 h 2698871"/>
              <a:gd name="connsiteX216" fmla="*/ 190500 w 1239616"/>
              <a:gd name="connsiteY216" fmla="*/ 2457450 h 2698871"/>
              <a:gd name="connsiteX217" fmla="*/ 209550 w 1239616"/>
              <a:gd name="connsiteY217" fmla="*/ 2470150 h 2698871"/>
              <a:gd name="connsiteX218" fmla="*/ 234950 w 1239616"/>
              <a:gd name="connsiteY218" fmla="*/ 2482850 h 2698871"/>
              <a:gd name="connsiteX219" fmla="*/ 292100 w 1239616"/>
              <a:gd name="connsiteY219" fmla="*/ 2514600 h 2698871"/>
              <a:gd name="connsiteX220" fmla="*/ 349250 w 1239616"/>
              <a:gd name="connsiteY220" fmla="*/ 2552700 h 2698871"/>
              <a:gd name="connsiteX221" fmla="*/ 374650 w 1239616"/>
              <a:gd name="connsiteY221" fmla="*/ 2565400 h 2698871"/>
              <a:gd name="connsiteX222" fmla="*/ 393700 w 1239616"/>
              <a:gd name="connsiteY222" fmla="*/ 2571750 h 2698871"/>
              <a:gd name="connsiteX223" fmla="*/ 431800 w 1239616"/>
              <a:gd name="connsiteY223" fmla="*/ 2597150 h 2698871"/>
              <a:gd name="connsiteX224" fmla="*/ 469900 w 1239616"/>
              <a:gd name="connsiteY224" fmla="*/ 2609850 h 2698871"/>
              <a:gd name="connsiteX225" fmla="*/ 514350 w 1239616"/>
              <a:gd name="connsiteY225" fmla="*/ 2628900 h 2698871"/>
              <a:gd name="connsiteX226" fmla="*/ 552450 w 1239616"/>
              <a:gd name="connsiteY226" fmla="*/ 2654300 h 2698871"/>
              <a:gd name="connsiteX227" fmla="*/ 615950 w 1239616"/>
              <a:gd name="connsiteY227" fmla="*/ 2673350 h 2698871"/>
              <a:gd name="connsiteX228" fmla="*/ 635000 w 1239616"/>
              <a:gd name="connsiteY228" fmla="*/ 2679700 h 2698871"/>
              <a:gd name="connsiteX229" fmla="*/ 654050 w 1239616"/>
              <a:gd name="connsiteY229" fmla="*/ 2692400 h 2698871"/>
              <a:gd name="connsiteX230" fmla="*/ 698500 w 1239616"/>
              <a:gd name="connsiteY230" fmla="*/ 2698750 h 2698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</a:cxnLst>
            <a:rect l="l" t="t" r="r" b="b"/>
            <a:pathLst>
              <a:path w="1239616" h="2698871">
                <a:moveTo>
                  <a:pt x="781050" y="0"/>
                </a:moveTo>
                <a:cubicBezTo>
                  <a:pt x="711200" y="2117"/>
                  <a:pt x="641285" y="2677"/>
                  <a:pt x="571500" y="6350"/>
                </a:cubicBezTo>
                <a:cubicBezTo>
                  <a:pt x="561289" y="6887"/>
                  <a:pt x="525884" y="16166"/>
                  <a:pt x="514350" y="19050"/>
                </a:cubicBezTo>
                <a:cubicBezTo>
                  <a:pt x="507171" y="23836"/>
                  <a:pt x="477936" y="41527"/>
                  <a:pt x="476250" y="50800"/>
                </a:cubicBezTo>
                <a:cubicBezTo>
                  <a:pt x="473197" y="67590"/>
                  <a:pt x="474968" y="86336"/>
                  <a:pt x="482600" y="101600"/>
                </a:cubicBezTo>
                <a:cubicBezTo>
                  <a:pt x="490632" y="117664"/>
                  <a:pt x="505470" y="130181"/>
                  <a:pt x="520700" y="139700"/>
                </a:cubicBezTo>
                <a:cubicBezTo>
                  <a:pt x="538968" y="151118"/>
                  <a:pt x="572866" y="174537"/>
                  <a:pt x="596900" y="184150"/>
                </a:cubicBezTo>
                <a:cubicBezTo>
                  <a:pt x="609329" y="189122"/>
                  <a:pt x="622300" y="192617"/>
                  <a:pt x="635000" y="196850"/>
                </a:cubicBezTo>
                <a:cubicBezTo>
                  <a:pt x="641350" y="198967"/>
                  <a:pt x="647486" y="201887"/>
                  <a:pt x="654050" y="203200"/>
                </a:cubicBezTo>
                <a:cubicBezTo>
                  <a:pt x="664633" y="205317"/>
                  <a:pt x="675387" y="206710"/>
                  <a:pt x="685800" y="209550"/>
                </a:cubicBezTo>
                <a:cubicBezTo>
                  <a:pt x="698715" y="213072"/>
                  <a:pt x="723900" y="222250"/>
                  <a:pt x="723900" y="222250"/>
                </a:cubicBezTo>
                <a:cubicBezTo>
                  <a:pt x="726017" y="228600"/>
                  <a:pt x="733694" y="235560"/>
                  <a:pt x="730250" y="241300"/>
                </a:cubicBezTo>
                <a:cubicBezTo>
                  <a:pt x="725380" y="249417"/>
                  <a:pt x="713713" y="250676"/>
                  <a:pt x="704850" y="254000"/>
                </a:cubicBezTo>
                <a:cubicBezTo>
                  <a:pt x="696678" y="257064"/>
                  <a:pt x="687841" y="257952"/>
                  <a:pt x="679450" y="260350"/>
                </a:cubicBezTo>
                <a:cubicBezTo>
                  <a:pt x="673014" y="262189"/>
                  <a:pt x="666894" y="265077"/>
                  <a:pt x="660400" y="266700"/>
                </a:cubicBezTo>
                <a:cubicBezTo>
                  <a:pt x="608022" y="279794"/>
                  <a:pt x="648880" y="266363"/>
                  <a:pt x="603250" y="279400"/>
                </a:cubicBezTo>
                <a:cubicBezTo>
                  <a:pt x="573466" y="287910"/>
                  <a:pt x="592667" y="283936"/>
                  <a:pt x="558800" y="298450"/>
                </a:cubicBezTo>
                <a:cubicBezTo>
                  <a:pt x="537396" y="307623"/>
                  <a:pt x="538517" y="303094"/>
                  <a:pt x="514350" y="311150"/>
                </a:cubicBezTo>
                <a:cubicBezTo>
                  <a:pt x="503536" y="314755"/>
                  <a:pt x="493414" y="320245"/>
                  <a:pt x="482600" y="323850"/>
                </a:cubicBezTo>
                <a:cubicBezTo>
                  <a:pt x="474379" y="326590"/>
                  <a:pt x="447323" y="331454"/>
                  <a:pt x="438150" y="336550"/>
                </a:cubicBezTo>
                <a:cubicBezTo>
                  <a:pt x="424807" y="343963"/>
                  <a:pt x="412750" y="353483"/>
                  <a:pt x="400050" y="361950"/>
                </a:cubicBezTo>
                <a:cubicBezTo>
                  <a:pt x="393700" y="366183"/>
                  <a:pt x="388240" y="372237"/>
                  <a:pt x="381000" y="374650"/>
                </a:cubicBezTo>
                <a:lnTo>
                  <a:pt x="361950" y="381000"/>
                </a:lnTo>
                <a:cubicBezTo>
                  <a:pt x="357717" y="389467"/>
                  <a:pt x="348076" y="397007"/>
                  <a:pt x="349250" y="406400"/>
                </a:cubicBezTo>
                <a:cubicBezTo>
                  <a:pt x="350563" y="416902"/>
                  <a:pt x="361412" y="423765"/>
                  <a:pt x="368300" y="431800"/>
                </a:cubicBezTo>
                <a:cubicBezTo>
                  <a:pt x="380908" y="446509"/>
                  <a:pt x="389939" y="454144"/>
                  <a:pt x="406400" y="463550"/>
                </a:cubicBezTo>
                <a:cubicBezTo>
                  <a:pt x="414619" y="468246"/>
                  <a:pt x="423581" y="471554"/>
                  <a:pt x="431800" y="476250"/>
                </a:cubicBezTo>
                <a:cubicBezTo>
                  <a:pt x="466267" y="495945"/>
                  <a:pt x="434973" y="483658"/>
                  <a:pt x="469900" y="495300"/>
                </a:cubicBezTo>
                <a:cubicBezTo>
                  <a:pt x="503767" y="546100"/>
                  <a:pt x="459317" y="484717"/>
                  <a:pt x="501650" y="527050"/>
                </a:cubicBezTo>
                <a:cubicBezTo>
                  <a:pt x="543983" y="569383"/>
                  <a:pt x="482600" y="524933"/>
                  <a:pt x="533400" y="558800"/>
                </a:cubicBezTo>
                <a:cubicBezTo>
                  <a:pt x="549902" y="583553"/>
                  <a:pt x="555202" y="594202"/>
                  <a:pt x="584200" y="615950"/>
                </a:cubicBezTo>
                <a:cubicBezTo>
                  <a:pt x="592667" y="622300"/>
                  <a:pt x="599498" y="631843"/>
                  <a:pt x="609600" y="635000"/>
                </a:cubicBezTo>
                <a:cubicBezTo>
                  <a:pt x="634178" y="642681"/>
                  <a:pt x="661371" y="639557"/>
                  <a:pt x="685800" y="647700"/>
                </a:cubicBezTo>
                <a:cubicBezTo>
                  <a:pt x="717064" y="658121"/>
                  <a:pt x="698248" y="652950"/>
                  <a:pt x="742950" y="660400"/>
                </a:cubicBezTo>
                <a:cubicBezTo>
                  <a:pt x="740833" y="668867"/>
                  <a:pt x="741673" y="678698"/>
                  <a:pt x="736600" y="685800"/>
                </a:cubicBezTo>
                <a:cubicBezTo>
                  <a:pt x="721721" y="706630"/>
                  <a:pt x="707034" y="705133"/>
                  <a:pt x="685800" y="711200"/>
                </a:cubicBezTo>
                <a:cubicBezTo>
                  <a:pt x="641468" y="723866"/>
                  <a:pt x="698159" y="713063"/>
                  <a:pt x="622300" y="723900"/>
                </a:cubicBezTo>
                <a:cubicBezTo>
                  <a:pt x="615950" y="726017"/>
                  <a:pt x="609784" y="728798"/>
                  <a:pt x="603250" y="730250"/>
                </a:cubicBezTo>
                <a:cubicBezTo>
                  <a:pt x="591189" y="732930"/>
                  <a:pt x="560395" y="735008"/>
                  <a:pt x="546100" y="742950"/>
                </a:cubicBezTo>
                <a:cubicBezTo>
                  <a:pt x="532757" y="750363"/>
                  <a:pt x="520700" y="759883"/>
                  <a:pt x="508000" y="768350"/>
                </a:cubicBezTo>
                <a:lnTo>
                  <a:pt x="488950" y="781050"/>
                </a:lnTo>
                <a:cubicBezTo>
                  <a:pt x="491067" y="789517"/>
                  <a:pt x="487671" y="802212"/>
                  <a:pt x="495300" y="806450"/>
                </a:cubicBezTo>
                <a:cubicBezTo>
                  <a:pt x="510218" y="814738"/>
                  <a:pt x="529129" y="811014"/>
                  <a:pt x="546100" y="812800"/>
                </a:cubicBezTo>
                <a:cubicBezTo>
                  <a:pt x="569351" y="815247"/>
                  <a:pt x="592667" y="817033"/>
                  <a:pt x="615950" y="819150"/>
                </a:cubicBezTo>
                <a:cubicBezTo>
                  <a:pt x="619858" y="820453"/>
                  <a:pt x="654376" y="826314"/>
                  <a:pt x="641350" y="844550"/>
                </a:cubicBezTo>
                <a:cubicBezTo>
                  <a:pt x="632478" y="856970"/>
                  <a:pt x="615950" y="861483"/>
                  <a:pt x="603250" y="869950"/>
                </a:cubicBezTo>
                <a:cubicBezTo>
                  <a:pt x="566641" y="894356"/>
                  <a:pt x="601956" y="873226"/>
                  <a:pt x="565150" y="889000"/>
                </a:cubicBezTo>
                <a:cubicBezTo>
                  <a:pt x="556449" y="892729"/>
                  <a:pt x="548451" y="897971"/>
                  <a:pt x="539750" y="901700"/>
                </a:cubicBezTo>
                <a:cubicBezTo>
                  <a:pt x="533598" y="904337"/>
                  <a:pt x="526687" y="905057"/>
                  <a:pt x="520700" y="908050"/>
                </a:cubicBezTo>
                <a:cubicBezTo>
                  <a:pt x="506429" y="915186"/>
                  <a:pt x="492631" y="927763"/>
                  <a:pt x="482600" y="939800"/>
                </a:cubicBezTo>
                <a:cubicBezTo>
                  <a:pt x="477714" y="945663"/>
                  <a:pt x="474133" y="952500"/>
                  <a:pt x="469900" y="958850"/>
                </a:cubicBezTo>
                <a:cubicBezTo>
                  <a:pt x="467783" y="986367"/>
                  <a:pt x="466973" y="1014015"/>
                  <a:pt x="463550" y="1041400"/>
                </a:cubicBezTo>
                <a:cubicBezTo>
                  <a:pt x="462720" y="1048042"/>
                  <a:pt x="458823" y="1053956"/>
                  <a:pt x="457200" y="1060450"/>
                </a:cubicBezTo>
                <a:cubicBezTo>
                  <a:pt x="454582" y="1070921"/>
                  <a:pt x="453191" y="1081664"/>
                  <a:pt x="450850" y="1092200"/>
                </a:cubicBezTo>
                <a:cubicBezTo>
                  <a:pt x="448957" y="1100719"/>
                  <a:pt x="446617" y="1109133"/>
                  <a:pt x="444500" y="1117600"/>
                </a:cubicBezTo>
                <a:cubicBezTo>
                  <a:pt x="446617" y="1132417"/>
                  <a:pt x="444771" y="1148373"/>
                  <a:pt x="450850" y="1162050"/>
                </a:cubicBezTo>
                <a:cubicBezTo>
                  <a:pt x="453950" y="1169024"/>
                  <a:pt x="464037" y="1169864"/>
                  <a:pt x="469900" y="1174750"/>
                </a:cubicBezTo>
                <a:cubicBezTo>
                  <a:pt x="501611" y="1201176"/>
                  <a:pt x="474522" y="1188991"/>
                  <a:pt x="508000" y="1200150"/>
                </a:cubicBezTo>
                <a:cubicBezTo>
                  <a:pt x="505883" y="1210733"/>
                  <a:pt x="506116" y="1222074"/>
                  <a:pt x="501650" y="1231900"/>
                </a:cubicBezTo>
                <a:cubicBezTo>
                  <a:pt x="495334" y="1245795"/>
                  <a:pt x="476250" y="1270000"/>
                  <a:pt x="476250" y="1270000"/>
                </a:cubicBezTo>
                <a:cubicBezTo>
                  <a:pt x="586695" y="1314178"/>
                  <a:pt x="421371" y="1250672"/>
                  <a:pt x="546100" y="1289050"/>
                </a:cubicBezTo>
                <a:cubicBezTo>
                  <a:pt x="561507" y="1293791"/>
                  <a:pt x="574764" y="1304834"/>
                  <a:pt x="590550" y="1308100"/>
                </a:cubicBezTo>
                <a:cubicBezTo>
                  <a:pt x="632387" y="1316756"/>
                  <a:pt x="731197" y="1327255"/>
                  <a:pt x="787400" y="1333500"/>
                </a:cubicBezTo>
                <a:cubicBezTo>
                  <a:pt x="844756" y="1356442"/>
                  <a:pt x="792487" y="1338158"/>
                  <a:pt x="857250" y="1352550"/>
                </a:cubicBezTo>
                <a:cubicBezTo>
                  <a:pt x="918457" y="1366152"/>
                  <a:pt x="825636" y="1351420"/>
                  <a:pt x="901700" y="1365250"/>
                </a:cubicBezTo>
                <a:cubicBezTo>
                  <a:pt x="916426" y="1367927"/>
                  <a:pt x="931333" y="1369483"/>
                  <a:pt x="946150" y="1371600"/>
                </a:cubicBezTo>
                <a:cubicBezTo>
                  <a:pt x="994833" y="1369483"/>
                  <a:pt x="1043792" y="1370836"/>
                  <a:pt x="1092200" y="1365250"/>
                </a:cubicBezTo>
                <a:cubicBezTo>
                  <a:pt x="1099781" y="1364375"/>
                  <a:pt x="1104424" y="1355963"/>
                  <a:pt x="1111250" y="1352550"/>
                </a:cubicBezTo>
                <a:cubicBezTo>
                  <a:pt x="1117237" y="1349557"/>
                  <a:pt x="1123950" y="1348317"/>
                  <a:pt x="1130300" y="1346200"/>
                </a:cubicBezTo>
                <a:cubicBezTo>
                  <a:pt x="1133191" y="1344032"/>
                  <a:pt x="1167528" y="1317545"/>
                  <a:pt x="1174750" y="1314450"/>
                </a:cubicBezTo>
                <a:cubicBezTo>
                  <a:pt x="1182772" y="1311012"/>
                  <a:pt x="1191683" y="1310217"/>
                  <a:pt x="1200150" y="1308100"/>
                </a:cubicBezTo>
                <a:cubicBezTo>
                  <a:pt x="1206500" y="1303867"/>
                  <a:pt x="1212374" y="1298813"/>
                  <a:pt x="1219200" y="1295400"/>
                </a:cubicBezTo>
                <a:cubicBezTo>
                  <a:pt x="1225187" y="1292407"/>
                  <a:pt x="1244943" y="1289050"/>
                  <a:pt x="1238250" y="1289050"/>
                </a:cubicBezTo>
                <a:cubicBezTo>
                  <a:pt x="1225375" y="1289050"/>
                  <a:pt x="1212912" y="1293698"/>
                  <a:pt x="1200150" y="1295400"/>
                </a:cubicBezTo>
                <a:cubicBezTo>
                  <a:pt x="1181151" y="1297933"/>
                  <a:pt x="1162036" y="1299510"/>
                  <a:pt x="1143000" y="1301750"/>
                </a:cubicBezTo>
                <a:lnTo>
                  <a:pt x="1092200" y="1308100"/>
                </a:lnTo>
                <a:cubicBezTo>
                  <a:pt x="1046525" y="1323325"/>
                  <a:pt x="1103564" y="1304853"/>
                  <a:pt x="1047750" y="1320800"/>
                </a:cubicBezTo>
                <a:cubicBezTo>
                  <a:pt x="1041314" y="1322639"/>
                  <a:pt x="1035194" y="1325527"/>
                  <a:pt x="1028700" y="1327150"/>
                </a:cubicBezTo>
                <a:cubicBezTo>
                  <a:pt x="1018229" y="1329768"/>
                  <a:pt x="1007421" y="1330882"/>
                  <a:pt x="996950" y="1333500"/>
                </a:cubicBezTo>
                <a:cubicBezTo>
                  <a:pt x="990456" y="1335123"/>
                  <a:pt x="984422" y="1338345"/>
                  <a:pt x="977900" y="1339850"/>
                </a:cubicBezTo>
                <a:cubicBezTo>
                  <a:pt x="956867" y="1344704"/>
                  <a:pt x="934878" y="1345724"/>
                  <a:pt x="914400" y="1352550"/>
                </a:cubicBezTo>
                <a:cubicBezTo>
                  <a:pt x="834128" y="1379307"/>
                  <a:pt x="962468" y="1334671"/>
                  <a:pt x="876300" y="1371600"/>
                </a:cubicBezTo>
                <a:cubicBezTo>
                  <a:pt x="847816" y="1383807"/>
                  <a:pt x="856564" y="1371943"/>
                  <a:pt x="831850" y="1384300"/>
                </a:cubicBezTo>
                <a:cubicBezTo>
                  <a:pt x="773719" y="1413366"/>
                  <a:pt x="878909" y="1380833"/>
                  <a:pt x="755650" y="1416050"/>
                </a:cubicBezTo>
                <a:lnTo>
                  <a:pt x="711200" y="1428750"/>
                </a:lnTo>
                <a:cubicBezTo>
                  <a:pt x="702780" y="1431046"/>
                  <a:pt x="694159" y="1432592"/>
                  <a:pt x="685800" y="1435100"/>
                </a:cubicBezTo>
                <a:cubicBezTo>
                  <a:pt x="672978" y="1438947"/>
                  <a:pt x="660400" y="1443567"/>
                  <a:pt x="647700" y="1447800"/>
                </a:cubicBezTo>
                <a:cubicBezTo>
                  <a:pt x="631213" y="1453296"/>
                  <a:pt x="612086" y="1459257"/>
                  <a:pt x="596900" y="1466850"/>
                </a:cubicBezTo>
                <a:cubicBezTo>
                  <a:pt x="590074" y="1470263"/>
                  <a:pt x="584200" y="1475317"/>
                  <a:pt x="577850" y="1479550"/>
                </a:cubicBezTo>
                <a:cubicBezTo>
                  <a:pt x="575733" y="1485900"/>
                  <a:pt x="571500" y="1491907"/>
                  <a:pt x="571500" y="1498600"/>
                </a:cubicBezTo>
                <a:cubicBezTo>
                  <a:pt x="571500" y="1515557"/>
                  <a:pt x="585446" y="1527155"/>
                  <a:pt x="596900" y="1536700"/>
                </a:cubicBezTo>
                <a:cubicBezTo>
                  <a:pt x="602763" y="1541586"/>
                  <a:pt x="608804" y="1546720"/>
                  <a:pt x="615950" y="1549400"/>
                </a:cubicBezTo>
                <a:cubicBezTo>
                  <a:pt x="626056" y="1553190"/>
                  <a:pt x="637164" y="1553409"/>
                  <a:pt x="647700" y="1555750"/>
                </a:cubicBezTo>
                <a:cubicBezTo>
                  <a:pt x="656219" y="1557643"/>
                  <a:pt x="664898" y="1559118"/>
                  <a:pt x="673100" y="1562100"/>
                </a:cubicBezTo>
                <a:cubicBezTo>
                  <a:pt x="734776" y="1584528"/>
                  <a:pt x="696928" y="1577273"/>
                  <a:pt x="742950" y="1587500"/>
                </a:cubicBezTo>
                <a:cubicBezTo>
                  <a:pt x="772412" y="1594047"/>
                  <a:pt x="772999" y="1592457"/>
                  <a:pt x="800100" y="1600200"/>
                </a:cubicBezTo>
                <a:cubicBezTo>
                  <a:pt x="806536" y="1602039"/>
                  <a:pt x="812998" y="1603913"/>
                  <a:pt x="819150" y="1606550"/>
                </a:cubicBezTo>
                <a:cubicBezTo>
                  <a:pt x="827851" y="1610279"/>
                  <a:pt x="835687" y="1615926"/>
                  <a:pt x="844550" y="1619250"/>
                </a:cubicBezTo>
                <a:cubicBezTo>
                  <a:pt x="852722" y="1622314"/>
                  <a:pt x="861778" y="1622536"/>
                  <a:pt x="869950" y="1625600"/>
                </a:cubicBezTo>
                <a:cubicBezTo>
                  <a:pt x="878813" y="1628924"/>
                  <a:pt x="886649" y="1634571"/>
                  <a:pt x="895350" y="1638300"/>
                </a:cubicBezTo>
                <a:cubicBezTo>
                  <a:pt x="901502" y="1640937"/>
                  <a:pt x="908549" y="1641399"/>
                  <a:pt x="914400" y="1644650"/>
                </a:cubicBezTo>
                <a:cubicBezTo>
                  <a:pt x="979904" y="1681041"/>
                  <a:pt x="928445" y="1662032"/>
                  <a:pt x="971550" y="1676400"/>
                </a:cubicBezTo>
                <a:cubicBezTo>
                  <a:pt x="982827" y="1693316"/>
                  <a:pt x="997444" y="1709595"/>
                  <a:pt x="990600" y="1733550"/>
                </a:cubicBezTo>
                <a:cubicBezTo>
                  <a:pt x="988761" y="1739986"/>
                  <a:pt x="977900" y="1737783"/>
                  <a:pt x="971550" y="1739900"/>
                </a:cubicBezTo>
                <a:cubicBezTo>
                  <a:pt x="930105" y="1732993"/>
                  <a:pt x="938412" y="1737166"/>
                  <a:pt x="901700" y="1720850"/>
                </a:cubicBezTo>
                <a:cubicBezTo>
                  <a:pt x="893050" y="1717005"/>
                  <a:pt x="884519" y="1712846"/>
                  <a:pt x="876300" y="1708150"/>
                </a:cubicBezTo>
                <a:cubicBezTo>
                  <a:pt x="869674" y="1704364"/>
                  <a:pt x="864224" y="1698550"/>
                  <a:pt x="857250" y="1695450"/>
                </a:cubicBezTo>
                <a:cubicBezTo>
                  <a:pt x="830087" y="1683378"/>
                  <a:pt x="819609" y="1683788"/>
                  <a:pt x="793750" y="1676400"/>
                </a:cubicBezTo>
                <a:cubicBezTo>
                  <a:pt x="787314" y="1674561"/>
                  <a:pt x="781234" y="1671502"/>
                  <a:pt x="774700" y="1670050"/>
                </a:cubicBezTo>
                <a:cubicBezTo>
                  <a:pt x="762131" y="1667257"/>
                  <a:pt x="749189" y="1666398"/>
                  <a:pt x="736600" y="1663700"/>
                </a:cubicBezTo>
                <a:cubicBezTo>
                  <a:pt x="696494" y="1655106"/>
                  <a:pt x="695767" y="1654322"/>
                  <a:pt x="666750" y="1644650"/>
                </a:cubicBezTo>
                <a:cubicBezTo>
                  <a:pt x="630767" y="1646767"/>
                  <a:pt x="592550" y="1638344"/>
                  <a:pt x="558800" y="1651000"/>
                </a:cubicBezTo>
                <a:cubicBezTo>
                  <a:pt x="548694" y="1654790"/>
                  <a:pt x="559908" y="1673315"/>
                  <a:pt x="565150" y="1682750"/>
                </a:cubicBezTo>
                <a:cubicBezTo>
                  <a:pt x="570965" y="1693217"/>
                  <a:pt x="581283" y="1700568"/>
                  <a:pt x="590550" y="1708150"/>
                </a:cubicBezTo>
                <a:cubicBezTo>
                  <a:pt x="604642" y="1719680"/>
                  <a:pt x="620908" y="1728370"/>
                  <a:pt x="635000" y="1739900"/>
                </a:cubicBezTo>
                <a:cubicBezTo>
                  <a:pt x="644267" y="1747482"/>
                  <a:pt x="650591" y="1758434"/>
                  <a:pt x="660400" y="1765300"/>
                </a:cubicBezTo>
                <a:cubicBezTo>
                  <a:pt x="672032" y="1773443"/>
                  <a:pt x="686686" y="1776474"/>
                  <a:pt x="698500" y="1784350"/>
                </a:cubicBezTo>
                <a:cubicBezTo>
                  <a:pt x="705972" y="1789331"/>
                  <a:pt x="710078" y="1798419"/>
                  <a:pt x="717550" y="1803400"/>
                </a:cubicBezTo>
                <a:cubicBezTo>
                  <a:pt x="745094" y="1821762"/>
                  <a:pt x="753161" y="1821828"/>
                  <a:pt x="781050" y="1828800"/>
                </a:cubicBezTo>
                <a:cubicBezTo>
                  <a:pt x="787400" y="1833033"/>
                  <a:pt x="793126" y="1838400"/>
                  <a:pt x="800100" y="1841500"/>
                </a:cubicBezTo>
                <a:cubicBezTo>
                  <a:pt x="829836" y="1854716"/>
                  <a:pt x="840071" y="1853910"/>
                  <a:pt x="869950" y="1860550"/>
                </a:cubicBezTo>
                <a:cubicBezTo>
                  <a:pt x="878469" y="1862443"/>
                  <a:pt x="886883" y="1864783"/>
                  <a:pt x="895350" y="1866900"/>
                </a:cubicBezTo>
                <a:cubicBezTo>
                  <a:pt x="911141" y="1877428"/>
                  <a:pt x="921385" y="1885394"/>
                  <a:pt x="939800" y="1892300"/>
                </a:cubicBezTo>
                <a:cubicBezTo>
                  <a:pt x="947972" y="1895364"/>
                  <a:pt x="956809" y="1896252"/>
                  <a:pt x="965200" y="1898650"/>
                </a:cubicBezTo>
                <a:cubicBezTo>
                  <a:pt x="978405" y="1902423"/>
                  <a:pt x="999229" y="1909885"/>
                  <a:pt x="1009650" y="1917700"/>
                </a:cubicBezTo>
                <a:cubicBezTo>
                  <a:pt x="1030181" y="1933098"/>
                  <a:pt x="1034951" y="1942952"/>
                  <a:pt x="1047750" y="1962150"/>
                </a:cubicBezTo>
                <a:cubicBezTo>
                  <a:pt x="1045633" y="1983317"/>
                  <a:pt x="1060799" y="2016921"/>
                  <a:pt x="1041400" y="2025650"/>
                </a:cubicBezTo>
                <a:cubicBezTo>
                  <a:pt x="1004675" y="2042176"/>
                  <a:pt x="960857" y="2022946"/>
                  <a:pt x="920750" y="2019300"/>
                </a:cubicBezTo>
                <a:cubicBezTo>
                  <a:pt x="903444" y="2017727"/>
                  <a:pt x="897026" y="2008465"/>
                  <a:pt x="882650" y="2000250"/>
                </a:cubicBezTo>
                <a:cubicBezTo>
                  <a:pt x="874431" y="1995554"/>
                  <a:pt x="865951" y="1991279"/>
                  <a:pt x="857250" y="1987550"/>
                </a:cubicBezTo>
                <a:cubicBezTo>
                  <a:pt x="851098" y="1984913"/>
                  <a:pt x="844187" y="1984193"/>
                  <a:pt x="838200" y="1981200"/>
                </a:cubicBezTo>
                <a:cubicBezTo>
                  <a:pt x="827161" y="1975680"/>
                  <a:pt x="816916" y="1968691"/>
                  <a:pt x="806450" y="1962150"/>
                </a:cubicBezTo>
                <a:cubicBezTo>
                  <a:pt x="799978" y="1958105"/>
                  <a:pt x="794226" y="1952863"/>
                  <a:pt x="787400" y="1949450"/>
                </a:cubicBezTo>
                <a:cubicBezTo>
                  <a:pt x="781413" y="1946457"/>
                  <a:pt x="774502" y="1945737"/>
                  <a:pt x="768350" y="1943100"/>
                </a:cubicBezTo>
                <a:cubicBezTo>
                  <a:pt x="721862" y="1923176"/>
                  <a:pt x="764379" y="1935757"/>
                  <a:pt x="717550" y="1924050"/>
                </a:cubicBezTo>
                <a:cubicBezTo>
                  <a:pt x="680941" y="1899644"/>
                  <a:pt x="716256" y="1920774"/>
                  <a:pt x="679450" y="1905000"/>
                </a:cubicBezTo>
                <a:cubicBezTo>
                  <a:pt x="645583" y="1890486"/>
                  <a:pt x="664784" y="1894460"/>
                  <a:pt x="635000" y="1885950"/>
                </a:cubicBezTo>
                <a:cubicBezTo>
                  <a:pt x="626609" y="1883552"/>
                  <a:pt x="617959" y="1882108"/>
                  <a:pt x="609600" y="1879600"/>
                </a:cubicBezTo>
                <a:cubicBezTo>
                  <a:pt x="546707" y="1860732"/>
                  <a:pt x="596803" y="1871117"/>
                  <a:pt x="533400" y="1860550"/>
                </a:cubicBezTo>
                <a:cubicBezTo>
                  <a:pt x="526084" y="1860980"/>
                  <a:pt x="432522" y="1848254"/>
                  <a:pt x="406400" y="1879600"/>
                </a:cubicBezTo>
                <a:cubicBezTo>
                  <a:pt x="400340" y="1886872"/>
                  <a:pt x="397933" y="1896533"/>
                  <a:pt x="393700" y="1905000"/>
                </a:cubicBezTo>
                <a:cubicBezTo>
                  <a:pt x="404283" y="1911350"/>
                  <a:pt x="414661" y="1918056"/>
                  <a:pt x="425450" y="1924050"/>
                </a:cubicBezTo>
                <a:cubicBezTo>
                  <a:pt x="433725" y="1928647"/>
                  <a:pt x="442631" y="1932054"/>
                  <a:pt x="450850" y="1936750"/>
                </a:cubicBezTo>
                <a:cubicBezTo>
                  <a:pt x="457476" y="1940536"/>
                  <a:pt x="462885" y="1946444"/>
                  <a:pt x="469900" y="1949450"/>
                </a:cubicBezTo>
                <a:cubicBezTo>
                  <a:pt x="484870" y="1955866"/>
                  <a:pt x="529450" y="1960679"/>
                  <a:pt x="539750" y="1962150"/>
                </a:cubicBezTo>
                <a:cubicBezTo>
                  <a:pt x="550333" y="1966383"/>
                  <a:pt x="560751" y="1971056"/>
                  <a:pt x="571500" y="1974850"/>
                </a:cubicBezTo>
                <a:cubicBezTo>
                  <a:pt x="596748" y="1983761"/>
                  <a:pt x="625423" y="1985398"/>
                  <a:pt x="647700" y="2000250"/>
                </a:cubicBezTo>
                <a:cubicBezTo>
                  <a:pt x="666832" y="2013005"/>
                  <a:pt x="669592" y="2015982"/>
                  <a:pt x="692150" y="2025650"/>
                </a:cubicBezTo>
                <a:cubicBezTo>
                  <a:pt x="698302" y="2028287"/>
                  <a:pt x="704850" y="2029883"/>
                  <a:pt x="711200" y="2032000"/>
                </a:cubicBezTo>
                <a:cubicBezTo>
                  <a:pt x="721783" y="2040467"/>
                  <a:pt x="731673" y="2049882"/>
                  <a:pt x="742950" y="2057400"/>
                </a:cubicBezTo>
                <a:cubicBezTo>
                  <a:pt x="757149" y="2066866"/>
                  <a:pt x="773599" y="2072763"/>
                  <a:pt x="787400" y="2082800"/>
                </a:cubicBezTo>
                <a:cubicBezTo>
                  <a:pt x="797084" y="2089843"/>
                  <a:pt x="803789" y="2100315"/>
                  <a:pt x="812800" y="2108200"/>
                </a:cubicBezTo>
                <a:cubicBezTo>
                  <a:pt x="820765" y="2115169"/>
                  <a:pt x="830716" y="2119766"/>
                  <a:pt x="838200" y="2127250"/>
                </a:cubicBezTo>
                <a:cubicBezTo>
                  <a:pt x="843596" y="2132646"/>
                  <a:pt x="846014" y="2140437"/>
                  <a:pt x="850900" y="2146300"/>
                </a:cubicBezTo>
                <a:cubicBezTo>
                  <a:pt x="856649" y="2153199"/>
                  <a:pt x="863600" y="2159000"/>
                  <a:pt x="869950" y="2165350"/>
                </a:cubicBezTo>
                <a:cubicBezTo>
                  <a:pt x="872067" y="2173817"/>
                  <a:pt x="872862" y="2182728"/>
                  <a:pt x="876300" y="2190750"/>
                </a:cubicBezTo>
                <a:cubicBezTo>
                  <a:pt x="879306" y="2197765"/>
                  <a:pt x="888366" y="2202195"/>
                  <a:pt x="889000" y="2209800"/>
                </a:cubicBezTo>
                <a:cubicBezTo>
                  <a:pt x="890592" y="2228901"/>
                  <a:pt x="884767" y="2247900"/>
                  <a:pt x="882650" y="2266950"/>
                </a:cubicBezTo>
                <a:cubicBezTo>
                  <a:pt x="844550" y="2262717"/>
                  <a:pt x="806239" y="2260079"/>
                  <a:pt x="768350" y="2254250"/>
                </a:cubicBezTo>
                <a:cubicBezTo>
                  <a:pt x="748203" y="2251150"/>
                  <a:pt x="694073" y="2234570"/>
                  <a:pt x="673100" y="2228850"/>
                </a:cubicBezTo>
                <a:cubicBezTo>
                  <a:pt x="640166" y="2219868"/>
                  <a:pt x="644359" y="2222023"/>
                  <a:pt x="603250" y="2216150"/>
                </a:cubicBezTo>
                <a:cubicBezTo>
                  <a:pt x="503875" y="2176400"/>
                  <a:pt x="628131" y="2224444"/>
                  <a:pt x="546100" y="2197100"/>
                </a:cubicBezTo>
                <a:cubicBezTo>
                  <a:pt x="535286" y="2193495"/>
                  <a:pt x="525268" y="2187675"/>
                  <a:pt x="514350" y="2184400"/>
                </a:cubicBezTo>
                <a:cubicBezTo>
                  <a:pt x="504012" y="2181299"/>
                  <a:pt x="493136" y="2180391"/>
                  <a:pt x="482600" y="2178050"/>
                </a:cubicBezTo>
                <a:cubicBezTo>
                  <a:pt x="437935" y="2168124"/>
                  <a:pt x="475275" y="2175957"/>
                  <a:pt x="438150" y="2165350"/>
                </a:cubicBezTo>
                <a:cubicBezTo>
                  <a:pt x="429759" y="2162952"/>
                  <a:pt x="420806" y="2162357"/>
                  <a:pt x="412750" y="2159000"/>
                </a:cubicBezTo>
                <a:cubicBezTo>
                  <a:pt x="395274" y="2151718"/>
                  <a:pt x="380514" y="2137313"/>
                  <a:pt x="361950" y="2133600"/>
                </a:cubicBezTo>
                <a:cubicBezTo>
                  <a:pt x="321642" y="2125538"/>
                  <a:pt x="340671" y="2129868"/>
                  <a:pt x="304800" y="2120900"/>
                </a:cubicBezTo>
                <a:cubicBezTo>
                  <a:pt x="284054" y="2122629"/>
                  <a:pt x="215900" y="2106461"/>
                  <a:pt x="215900" y="2152650"/>
                </a:cubicBezTo>
                <a:cubicBezTo>
                  <a:pt x="215900" y="2173353"/>
                  <a:pt x="271539" y="2195966"/>
                  <a:pt x="273050" y="2197100"/>
                </a:cubicBezTo>
                <a:cubicBezTo>
                  <a:pt x="285024" y="2206080"/>
                  <a:pt x="292173" y="2220815"/>
                  <a:pt x="304800" y="2228850"/>
                </a:cubicBezTo>
                <a:cubicBezTo>
                  <a:pt x="316094" y="2236037"/>
                  <a:pt x="330667" y="2236113"/>
                  <a:pt x="342900" y="2241550"/>
                </a:cubicBezTo>
                <a:cubicBezTo>
                  <a:pt x="368850" y="2253084"/>
                  <a:pt x="393700" y="2266950"/>
                  <a:pt x="419100" y="2279650"/>
                </a:cubicBezTo>
                <a:lnTo>
                  <a:pt x="495300" y="2317750"/>
                </a:lnTo>
                <a:cubicBezTo>
                  <a:pt x="516467" y="2328333"/>
                  <a:pt x="539109" y="2336373"/>
                  <a:pt x="558800" y="2349500"/>
                </a:cubicBezTo>
                <a:cubicBezTo>
                  <a:pt x="572735" y="2358790"/>
                  <a:pt x="587137" y="2369529"/>
                  <a:pt x="603250" y="2374900"/>
                </a:cubicBezTo>
                <a:cubicBezTo>
                  <a:pt x="613489" y="2378313"/>
                  <a:pt x="624417" y="2379133"/>
                  <a:pt x="635000" y="2381250"/>
                </a:cubicBezTo>
                <a:cubicBezTo>
                  <a:pt x="643467" y="2385483"/>
                  <a:pt x="651699" y="2390221"/>
                  <a:pt x="660400" y="2393950"/>
                </a:cubicBezTo>
                <a:cubicBezTo>
                  <a:pt x="666552" y="2396587"/>
                  <a:pt x="673668" y="2396927"/>
                  <a:pt x="679450" y="2400300"/>
                </a:cubicBezTo>
                <a:cubicBezTo>
                  <a:pt x="699226" y="2411836"/>
                  <a:pt x="716122" y="2428161"/>
                  <a:pt x="736600" y="2438400"/>
                </a:cubicBezTo>
                <a:cubicBezTo>
                  <a:pt x="745067" y="2442633"/>
                  <a:pt x="753299" y="2447371"/>
                  <a:pt x="762000" y="2451100"/>
                </a:cubicBezTo>
                <a:cubicBezTo>
                  <a:pt x="789497" y="2462885"/>
                  <a:pt x="775817" y="2451004"/>
                  <a:pt x="806450" y="2470150"/>
                </a:cubicBezTo>
                <a:cubicBezTo>
                  <a:pt x="815425" y="2475759"/>
                  <a:pt x="823983" y="2482120"/>
                  <a:pt x="831850" y="2489200"/>
                </a:cubicBezTo>
                <a:cubicBezTo>
                  <a:pt x="845200" y="2501215"/>
                  <a:pt x="869950" y="2527300"/>
                  <a:pt x="869950" y="2527300"/>
                </a:cubicBezTo>
                <a:cubicBezTo>
                  <a:pt x="872067" y="2535767"/>
                  <a:pt x="871459" y="2545438"/>
                  <a:pt x="876300" y="2552700"/>
                </a:cubicBezTo>
                <a:cubicBezTo>
                  <a:pt x="891823" y="2575985"/>
                  <a:pt x="934244" y="2559844"/>
                  <a:pt x="850900" y="2571750"/>
                </a:cubicBezTo>
                <a:cubicBezTo>
                  <a:pt x="810683" y="2569633"/>
                  <a:pt x="770357" y="2569046"/>
                  <a:pt x="730250" y="2565400"/>
                </a:cubicBezTo>
                <a:cubicBezTo>
                  <a:pt x="723584" y="2564794"/>
                  <a:pt x="717636" y="2560889"/>
                  <a:pt x="711200" y="2559050"/>
                </a:cubicBezTo>
                <a:cubicBezTo>
                  <a:pt x="702809" y="2556652"/>
                  <a:pt x="694191" y="2555098"/>
                  <a:pt x="685800" y="2552700"/>
                </a:cubicBezTo>
                <a:cubicBezTo>
                  <a:pt x="679364" y="2550861"/>
                  <a:pt x="673186" y="2548189"/>
                  <a:pt x="666750" y="2546350"/>
                </a:cubicBezTo>
                <a:cubicBezTo>
                  <a:pt x="622470" y="2533698"/>
                  <a:pt x="659385" y="2546124"/>
                  <a:pt x="603250" y="2533650"/>
                </a:cubicBezTo>
                <a:cubicBezTo>
                  <a:pt x="568842" y="2526004"/>
                  <a:pt x="596668" y="2525937"/>
                  <a:pt x="552450" y="2508250"/>
                </a:cubicBezTo>
                <a:cubicBezTo>
                  <a:pt x="542429" y="2504242"/>
                  <a:pt x="531283" y="2504017"/>
                  <a:pt x="520700" y="2501900"/>
                </a:cubicBezTo>
                <a:cubicBezTo>
                  <a:pt x="508000" y="2493433"/>
                  <a:pt x="497080" y="2481327"/>
                  <a:pt x="482600" y="2476500"/>
                </a:cubicBezTo>
                <a:lnTo>
                  <a:pt x="444500" y="2463800"/>
                </a:lnTo>
                <a:cubicBezTo>
                  <a:pt x="438150" y="2461683"/>
                  <a:pt x="431944" y="2459073"/>
                  <a:pt x="425450" y="2457450"/>
                </a:cubicBezTo>
                <a:lnTo>
                  <a:pt x="400050" y="2451100"/>
                </a:lnTo>
                <a:cubicBezTo>
                  <a:pt x="393700" y="2446867"/>
                  <a:pt x="388172" y="2441008"/>
                  <a:pt x="381000" y="2438400"/>
                </a:cubicBezTo>
                <a:cubicBezTo>
                  <a:pt x="364596" y="2432435"/>
                  <a:pt x="330200" y="2425700"/>
                  <a:pt x="330200" y="2425700"/>
                </a:cubicBezTo>
                <a:cubicBezTo>
                  <a:pt x="323850" y="2421467"/>
                  <a:pt x="318296" y="2415680"/>
                  <a:pt x="311150" y="2413000"/>
                </a:cubicBezTo>
                <a:cubicBezTo>
                  <a:pt x="301044" y="2409210"/>
                  <a:pt x="289936" y="2408991"/>
                  <a:pt x="279400" y="2406650"/>
                </a:cubicBezTo>
                <a:cubicBezTo>
                  <a:pt x="234735" y="2396724"/>
                  <a:pt x="272075" y="2404557"/>
                  <a:pt x="234950" y="2393950"/>
                </a:cubicBezTo>
                <a:cubicBezTo>
                  <a:pt x="226559" y="2391552"/>
                  <a:pt x="217722" y="2390664"/>
                  <a:pt x="209550" y="2387600"/>
                </a:cubicBezTo>
                <a:cubicBezTo>
                  <a:pt x="156996" y="2367892"/>
                  <a:pt x="214598" y="2379337"/>
                  <a:pt x="146050" y="2362200"/>
                </a:cubicBezTo>
                <a:cubicBezTo>
                  <a:pt x="137583" y="2360083"/>
                  <a:pt x="129169" y="2357743"/>
                  <a:pt x="120650" y="2355850"/>
                </a:cubicBezTo>
                <a:cubicBezTo>
                  <a:pt x="110114" y="2353509"/>
                  <a:pt x="99371" y="2352118"/>
                  <a:pt x="88900" y="2349500"/>
                </a:cubicBezTo>
                <a:cubicBezTo>
                  <a:pt x="82406" y="2347877"/>
                  <a:pt x="76286" y="2344989"/>
                  <a:pt x="69850" y="2343150"/>
                </a:cubicBezTo>
                <a:cubicBezTo>
                  <a:pt x="61459" y="2340752"/>
                  <a:pt x="52622" y="2339864"/>
                  <a:pt x="44450" y="2336800"/>
                </a:cubicBezTo>
                <a:cubicBezTo>
                  <a:pt x="35587" y="2333476"/>
                  <a:pt x="27751" y="2327829"/>
                  <a:pt x="19050" y="2324100"/>
                </a:cubicBezTo>
                <a:cubicBezTo>
                  <a:pt x="12898" y="2321463"/>
                  <a:pt x="6350" y="2319867"/>
                  <a:pt x="0" y="2317750"/>
                </a:cubicBezTo>
                <a:cubicBezTo>
                  <a:pt x="12758" y="2356024"/>
                  <a:pt x="-4466" y="2319320"/>
                  <a:pt x="31750" y="2349500"/>
                </a:cubicBezTo>
                <a:cubicBezTo>
                  <a:pt x="37613" y="2354386"/>
                  <a:pt x="38491" y="2363782"/>
                  <a:pt x="44450" y="2368550"/>
                </a:cubicBezTo>
                <a:cubicBezTo>
                  <a:pt x="49677" y="2372731"/>
                  <a:pt x="57348" y="2372263"/>
                  <a:pt x="63500" y="2374900"/>
                </a:cubicBezTo>
                <a:cubicBezTo>
                  <a:pt x="72201" y="2378629"/>
                  <a:pt x="81197" y="2382098"/>
                  <a:pt x="88900" y="2387600"/>
                </a:cubicBezTo>
                <a:cubicBezTo>
                  <a:pt x="96208" y="2392820"/>
                  <a:pt x="100642" y="2401430"/>
                  <a:pt x="107950" y="2406650"/>
                </a:cubicBezTo>
                <a:cubicBezTo>
                  <a:pt x="115653" y="2412152"/>
                  <a:pt x="125233" y="2414480"/>
                  <a:pt x="133350" y="2419350"/>
                </a:cubicBezTo>
                <a:lnTo>
                  <a:pt x="190500" y="2457450"/>
                </a:lnTo>
                <a:cubicBezTo>
                  <a:pt x="196850" y="2461683"/>
                  <a:pt x="202724" y="2466737"/>
                  <a:pt x="209550" y="2470150"/>
                </a:cubicBezTo>
                <a:cubicBezTo>
                  <a:pt x="218017" y="2474383"/>
                  <a:pt x="226833" y="2477980"/>
                  <a:pt x="234950" y="2482850"/>
                </a:cubicBezTo>
                <a:cubicBezTo>
                  <a:pt x="289537" y="2515602"/>
                  <a:pt x="253782" y="2501827"/>
                  <a:pt x="292100" y="2514600"/>
                </a:cubicBezTo>
                <a:cubicBezTo>
                  <a:pt x="319372" y="2535054"/>
                  <a:pt x="317756" y="2535204"/>
                  <a:pt x="349250" y="2552700"/>
                </a:cubicBezTo>
                <a:cubicBezTo>
                  <a:pt x="357525" y="2557297"/>
                  <a:pt x="365949" y="2561671"/>
                  <a:pt x="374650" y="2565400"/>
                </a:cubicBezTo>
                <a:cubicBezTo>
                  <a:pt x="380802" y="2568037"/>
                  <a:pt x="387849" y="2568499"/>
                  <a:pt x="393700" y="2571750"/>
                </a:cubicBezTo>
                <a:cubicBezTo>
                  <a:pt x="407043" y="2579163"/>
                  <a:pt x="417320" y="2592323"/>
                  <a:pt x="431800" y="2597150"/>
                </a:cubicBezTo>
                <a:cubicBezTo>
                  <a:pt x="444500" y="2601383"/>
                  <a:pt x="458761" y="2602424"/>
                  <a:pt x="469900" y="2609850"/>
                </a:cubicBezTo>
                <a:cubicBezTo>
                  <a:pt x="496212" y="2627391"/>
                  <a:pt x="481546" y="2620699"/>
                  <a:pt x="514350" y="2628900"/>
                </a:cubicBezTo>
                <a:cubicBezTo>
                  <a:pt x="527050" y="2637367"/>
                  <a:pt x="537642" y="2650598"/>
                  <a:pt x="552450" y="2654300"/>
                </a:cubicBezTo>
                <a:cubicBezTo>
                  <a:pt x="590837" y="2663897"/>
                  <a:pt x="569571" y="2657890"/>
                  <a:pt x="615950" y="2673350"/>
                </a:cubicBezTo>
                <a:cubicBezTo>
                  <a:pt x="622300" y="2675467"/>
                  <a:pt x="629431" y="2675987"/>
                  <a:pt x="635000" y="2679700"/>
                </a:cubicBezTo>
                <a:cubicBezTo>
                  <a:pt x="641350" y="2683933"/>
                  <a:pt x="647035" y="2689394"/>
                  <a:pt x="654050" y="2692400"/>
                </a:cubicBezTo>
                <a:cubicBezTo>
                  <a:pt x="672460" y="2700290"/>
                  <a:pt x="680291" y="2698750"/>
                  <a:pt x="698500" y="2698750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2830091" y="4387850"/>
            <a:ext cx="690179" cy="831850"/>
          </a:xfrm>
          <a:custGeom>
            <a:avLst/>
            <a:gdLst>
              <a:gd name="connsiteX0" fmla="*/ 554459 w 690179"/>
              <a:gd name="connsiteY0" fmla="*/ 0 h 831850"/>
              <a:gd name="connsiteX1" fmla="*/ 510009 w 690179"/>
              <a:gd name="connsiteY1" fmla="*/ 25400 h 831850"/>
              <a:gd name="connsiteX2" fmla="*/ 497309 w 690179"/>
              <a:gd name="connsiteY2" fmla="*/ 63500 h 831850"/>
              <a:gd name="connsiteX3" fmla="*/ 490959 w 690179"/>
              <a:gd name="connsiteY3" fmla="*/ 82550 h 831850"/>
              <a:gd name="connsiteX4" fmla="*/ 497309 w 690179"/>
              <a:gd name="connsiteY4" fmla="*/ 114300 h 831850"/>
              <a:gd name="connsiteX5" fmla="*/ 535409 w 690179"/>
              <a:gd name="connsiteY5" fmla="*/ 133350 h 831850"/>
              <a:gd name="connsiteX6" fmla="*/ 592559 w 690179"/>
              <a:gd name="connsiteY6" fmla="*/ 139700 h 831850"/>
              <a:gd name="connsiteX7" fmla="*/ 637009 w 690179"/>
              <a:gd name="connsiteY7" fmla="*/ 146050 h 831850"/>
              <a:gd name="connsiteX8" fmla="*/ 656059 w 690179"/>
              <a:gd name="connsiteY8" fmla="*/ 152400 h 831850"/>
              <a:gd name="connsiteX9" fmla="*/ 662409 w 690179"/>
              <a:gd name="connsiteY9" fmla="*/ 209550 h 831850"/>
              <a:gd name="connsiteX10" fmla="*/ 586209 w 690179"/>
              <a:gd name="connsiteY10" fmla="*/ 228600 h 831850"/>
              <a:gd name="connsiteX11" fmla="*/ 529059 w 690179"/>
              <a:gd name="connsiteY11" fmla="*/ 241300 h 831850"/>
              <a:gd name="connsiteX12" fmla="*/ 503659 w 690179"/>
              <a:gd name="connsiteY12" fmla="*/ 254000 h 831850"/>
              <a:gd name="connsiteX13" fmla="*/ 484609 w 690179"/>
              <a:gd name="connsiteY13" fmla="*/ 260350 h 831850"/>
              <a:gd name="connsiteX14" fmla="*/ 478259 w 690179"/>
              <a:gd name="connsiteY14" fmla="*/ 279400 h 831850"/>
              <a:gd name="connsiteX15" fmla="*/ 497309 w 690179"/>
              <a:gd name="connsiteY15" fmla="*/ 292100 h 831850"/>
              <a:gd name="connsiteX16" fmla="*/ 535409 w 690179"/>
              <a:gd name="connsiteY16" fmla="*/ 304800 h 831850"/>
              <a:gd name="connsiteX17" fmla="*/ 598909 w 690179"/>
              <a:gd name="connsiteY17" fmla="*/ 317500 h 831850"/>
              <a:gd name="connsiteX18" fmla="*/ 637009 w 690179"/>
              <a:gd name="connsiteY18" fmla="*/ 330200 h 831850"/>
              <a:gd name="connsiteX19" fmla="*/ 617959 w 690179"/>
              <a:gd name="connsiteY19" fmla="*/ 342900 h 831850"/>
              <a:gd name="connsiteX20" fmla="*/ 535409 w 690179"/>
              <a:gd name="connsiteY20" fmla="*/ 355600 h 831850"/>
              <a:gd name="connsiteX21" fmla="*/ 541759 w 690179"/>
              <a:gd name="connsiteY21" fmla="*/ 374650 h 831850"/>
              <a:gd name="connsiteX22" fmla="*/ 560809 w 690179"/>
              <a:gd name="connsiteY22" fmla="*/ 381000 h 831850"/>
              <a:gd name="connsiteX23" fmla="*/ 611609 w 690179"/>
              <a:gd name="connsiteY23" fmla="*/ 387350 h 831850"/>
              <a:gd name="connsiteX24" fmla="*/ 630659 w 690179"/>
              <a:gd name="connsiteY24" fmla="*/ 393700 h 831850"/>
              <a:gd name="connsiteX25" fmla="*/ 656059 w 690179"/>
              <a:gd name="connsiteY25" fmla="*/ 400050 h 831850"/>
              <a:gd name="connsiteX26" fmla="*/ 675109 w 690179"/>
              <a:gd name="connsiteY26" fmla="*/ 412750 h 831850"/>
              <a:gd name="connsiteX27" fmla="*/ 681459 w 690179"/>
              <a:gd name="connsiteY27" fmla="*/ 450850 h 831850"/>
              <a:gd name="connsiteX28" fmla="*/ 637009 w 690179"/>
              <a:gd name="connsiteY28" fmla="*/ 444500 h 831850"/>
              <a:gd name="connsiteX29" fmla="*/ 529059 w 690179"/>
              <a:gd name="connsiteY29" fmla="*/ 444500 h 831850"/>
              <a:gd name="connsiteX30" fmla="*/ 522709 w 690179"/>
              <a:gd name="connsiteY30" fmla="*/ 463550 h 831850"/>
              <a:gd name="connsiteX31" fmla="*/ 560809 w 690179"/>
              <a:gd name="connsiteY31" fmla="*/ 495300 h 831850"/>
              <a:gd name="connsiteX32" fmla="*/ 605259 w 690179"/>
              <a:gd name="connsiteY32" fmla="*/ 527050 h 831850"/>
              <a:gd name="connsiteX33" fmla="*/ 624309 w 690179"/>
              <a:gd name="connsiteY33" fmla="*/ 584200 h 831850"/>
              <a:gd name="connsiteX34" fmla="*/ 605259 w 690179"/>
              <a:gd name="connsiteY34" fmla="*/ 590550 h 831850"/>
              <a:gd name="connsiteX35" fmla="*/ 554459 w 690179"/>
              <a:gd name="connsiteY35" fmla="*/ 603250 h 831850"/>
              <a:gd name="connsiteX36" fmla="*/ 535409 w 690179"/>
              <a:gd name="connsiteY36" fmla="*/ 615950 h 831850"/>
              <a:gd name="connsiteX37" fmla="*/ 516359 w 690179"/>
              <a:gd name="connsiteY37" fmla="*/ 622300 h 831850"/>
              <a:gd name="connsiteX38" fmla="*/ 484609 w 690179"/>
              <a:gd name="connsiteY38" fmla="*/ 660400 h 831850"/>
              <a:gd name="connsiteX39" fmla="*/ 598909 w 690179"/>
              <a:gd name="connsiteY39" fmla="*/ 685800 h 831850"/>
              <a:gd name="connsiteX40" fmla="*/ 617959 w 690179"/>
              <a:gd name="connsiteY40" fmla="*/ 692150 h 831850"/>
              <a:gd name="connsiteX41" fmla="*/ 262359 w 690179"/>
              <a:gd name="connsiteY41" fmla="*/ 704850 h 831850"/>
              <a:gd name="connsiteX42" fmla="*/ 198859 w 690179"/>
              <a:gd name="connsiteY42" fmla="*/ 692150 h 831850"/>
              <a:gd name="connsiteX43" fmla="*/ 154409 w 690179"/>
              <a:gd name="connsiteY43" fmla="*/ 679450 h 831850"/>
              <a:gd name="connsiteX44" fmla="*/ 2009 w 690179"/>
              <a:gd name="connsiteY44" fmla="*/ 685800 h 831850"/>
              <a:gd name="connsiteX45" fmla="*/ 27409 w 690179"/>
              <a:gd name="connsiteY45" fmla="*/ 698500 h 831850"/>
              <a:gd name="connsiteX46" fmla="*/ 52809 w 690179"/>
              <a:gd name="connsiteY46" fmla="*/ 704850 h 831850"/>
              <a:gd name="connsiteX47" fmla="*/ 71859 w 690179"/>
              <a:gd name="connsiteY47" fmla="*/ 717550 h 831850"/>
              <a:gd name="connsiteX48" fmla="*/ 109959 w 690179"/>
              <a:gd name="connsiteY48" fmla="*/ 730250 h 831850"/>
              <a:gd name="connsiteX49" fmla="*/ 160759 w 690179"/>
              <a:gd name="connsiteY49" fmla="*/ 762000 h 831850"/>
              <a:gd name="connsiteX50" fmla="*/ 186159 w 690179"/>
              <a:gd name="connsiteY50" fmla="*/ 781050 h 831850"/>
              <a:gd name="connsiteX51" fmla="*/ 256009 w 690179"/>
              <a:gd name="connsiteY51" fmla="*/ 793750 h 831850"/>
              <a:gd name="connsiteX52" fmla="*/ 294109 w 690179"/>
              <a:gd name="connsiteY52" fmla="*/ 800100 h 831850"/>
              <a:gd name="connsiteX53" fmla="*/ 313159 w 690179"/>
              <a:gd name="connsiteY53" fmla="*/ 806450 h 831850"/>
              <a:gd name="connsiteX54" fmla="*/ 370309 w 690179"/>
              <a:gd name="connsiteY54" fmla="*/ 812800 h 831850"/>
              <a:gd name="connsiteX55" fmla="*/ 414759 w 690179"/>
              <a:gd name="connsiteY55" fmla="*/ 825500 h 831850"/>
              <a:gd name="connsiteX56" fmla="*/ 440159 w 690179"/>
              <a:gd name="connsiteY56" fmla="*/ 831850 h 831850"/>
              <a:gd name="connsiteX57" fmla="*/ 560809 w 690179"/>
              <a:gd name="connsiteY57" fmla="*/ 825500 h 831850"/>
              <a:gd name="connsiteX58" fmla="*/ 579859 w 690179"/>
              <a:gd name="connsiteY58" fmla="*/ 812800 h 831850"/>
              <a:gd name="connsiteX59" fmla="*/ 573509 w 690179"/>
              <a:gd name="connsiteY59" fmla="*/ 755650 h 83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690179" h="831850">
                <a:moveTo>
                  <a:pt x="554459" y="0"/>
                </a:moveTo>
                <a:cubicBezTo>
                  <a:pt x="524894" y="5913"/>
                  <a:pt x="521859" y="-1263"/>
                  <a:pt x="510009" y="25400"/>
                </a:cubicBezTo>
                <a:cubicBezTo>
                  <a:pt x="504572" y="37633"/>
                  <a:pt x="501542" y="50800"/>
                  <a:pt x="497309" y="63500"/>
                </a:cubicBezTo>
                <a:lnTo>
                  <a:pt x="490959" y="82550"/>
                </a:lnTo>
                <a:cubicBezTo>
                  <a:pt x="493076" y="93133"/>
                  <a:pt x="491954" y="104929"/>
                  <a:pt x="497309" y="114300"/>
                </a:cubicBezTo>
                <a:cubicBezTo>
                  <a:pt x="501928" y="122384"/>
                  <a:pt x="526660" y="131892"/>
                  <a:pt x="535409" y="133350"/>
                </a:cubicBezTo>
                <a:cubicBezTo>
                  <a:pt x="554315" y="136501"/>
                  <a:pt x="573540" y="137323"/>
                  <a:pt x="592559" y="139700"/>
                </a:cubicBezTo>
                <a:cubicBezTo>
                  <a:pt x="607411" y="141556"/>
                  <a:pt x="622192" y="143933"/>
                  <a:pt x="637009" y="146050"/>
                </a:cubicBezTo>
                <a:cubicBezTo>
                  <a:pt x="643359" y="148167"/>
                  <a:pt x="650832" y="148219"/>
                  <a:pt x="656059" y="152400"/>
                </a:cubicBezTo>
                <a:cubicBezTo>
                  <a:pt x="671781" y="164977"/>
                  <a:pt x="676965" y="192915"/>
                  <a:pt x="662409" y="209550"/>
                </a:cubicBezTo>
                <a:cubicBezTo>
                  <a:pt x="653636" y="219577"/>
                  <a:pt x="597561" y="226536"/>
                  <a:pt x="586209" y="228600"/>
                </a:cubicBezTo>
                <a:cubicBezTo>
                  <a:pt x="578399" y="230020"/>
                  <a:pt x="538652" y="237703"/>
                  <a:pt x="529059" y="241300"/>
                </a:cubicBezTo>
                <a:cubicBezTo>
                  <a:pt x="520196" y="244624"/>
                  <a:pt x="512360" y="250271"/>
                  <a:pt x="503659" y="254000"/>
                </a:cubicBezTo>
                <a:cubicBezTo>
                  <a:pt x="497507" y="256637"/>
                  <a:pt x="490959" y="258233"/>
                  <a:pt x="484609" y="260350"/>
                </a:cubicBezTo>
                <a:cubicBezTo>
                  <a:pt x="482492" y="266700"/>
                  <a:pt x="475773" y="273185"/>
                  <a:pt x="478259" y="279400"/>
                </a:cubicBezTo>
                <a:cubicBezTo>
                  <a:pt x="481093" y="286486"/>
                  <a:pt x="490335" y="289000"/>
                  <a:pt x="497309" y="292100"/>
                </a:cubicBezTo>
                <a:cubicBezTo>
                  <a:pt x="509542" y="297537"/>
                  <a:pt x="522204" y="302599"/>
                  <a:pt x="535409" y="304800"/>
                </a:cubicBezTo>
                <a:cubicBezTo>
                  <a:pt x="561155" y="309091"/>
                  <a:pt x="575227" y="310395"/>
                  <a:pt x="598909" y="317500"/>
                </a:cubicBezTo>
                <a:cubicBezTo>
                  <a:pt x="611731" y="321347"/>
                  <a:pt x="637009" y="330200"/>
                  <a:pt x="637009" y="330200"/>
                </a:cubicBezTo>
                <a:cubicBezTo>
                  <a:pt x="630659" y="334433"/>
                  <a:pt x="624974" y="339894"/>
                  <a:pt x="617959" y="342900"/>
                </a:cubicBezTo>
                <a:cubicBezTo>
                  <a:pt x="598711" y="351149"/>
                  <a:pt x="546882" y="354325"/>
                  <a:pt x="535409" y="355600"/>
                </a:cubicBezTo>
                <a:cubicBezTo>
                  <a:pt x="537526" y="361950"/>
                  <a:pt x="537026" y="369917"/>
                  <a:pt x="541759" y="374650"/>
                </a:cubicBezTo>
                <a:cubicBezTo>
                  <a:pt x="546492" y="379383"/>
                  <a:pt x="554223" y="379803"/>
                  <a:pt x="560809" y="381000"/>
                </a:cubicBezTo>
                <a:cubicBezTo>
                  <a:pt x="577599" y="384053"/>
                  <a:pt x="594676" y="385233"/>
                  <a:pt x="611609" y="387350"/>
                </a:cubicBezTo>
                <a:cubicBezTo>
                  <a:pt x="617959" y="389467"/>
                  <a:pt x="624223" y="391861"/>
                  <a:pt x="630659" y="393700"/>
                </a:cubicBezTo>
                <a:cubicBezTo>
                  <a:pt x="639050" y="396098"/>
                  <a:pt x="648037" y="396612"/>
                  <a:pt x="656059" y="400050"/>
                </a:cubicBezTo>
                <a:cubicBezTo>
                  <a:pt x="663074" y="403056"/>
                  <a:pt x="668759" y="408517"/>
                  <a:pt x="675109" y="412750"/>
                </a:cubicBezTo>
                <a:cubicBezTo>
                  <a:pt x="675821" y="413817"/>
                  <a:pt x="703993" y="445216"/>
                  <a:pt x="681459" y="450850"/>
                </a:cubicBezTo>
                <a:cubicBezTo>
                  <a:pt x="666939" y="454480"/>
                  <a:pt x="651826" y="446617"/>
                  <a:pt x="637009" y="444500"/>
                </a:cubicBezTo>
                <a:cubicBezTo>
                  <a:pt x="596782" y="431091"/>
                  <a:pt x="593535" y="427306"/>
                  <a:pt x="529059" y="444500"/>
                </a:cubicBezTo>
                <a:cubicBezTo>
                  <a:pt x="522592" y="446225"/>
                  <a:pt x="524826" y="457200"/>
                  <a:pt x="522709" y="463550"/>
                </a:cubicBezTo>
                <a:cubicBezTo>
                  <a:pt x="588767" y="529608"/>
                  <a:pt x="498924" y="442256"/>
                  <a:pt x="560809" y="495300"/>
                </a:cubicBezTo>
                <a:cubicBezTo>
                  <a:pt x="599160" y="528172"/>
                  <a:pt x="570256" y="515382"/>
                  <a:pt x="605259" y="527050"/>
                </a:cubicBezTo>
                <a:cubicBezTo>
                  <a:pt x="613982" y="540135"/>
                  <a:pt x="644427" y="564082"/>
                  <a:pt x="624309" y="584200"/>
                </a:cubicBezTo>
                <a:cubicBezTo>
                  <a:pt x="619576" y="588933"/>
                  <a:pt x="611717" y="588789"/>
                  <a:pt x="605259" y="590550"/>
                </a:cubicBezTo>
                <a:cubicBezTo>
                  <a:pt x="588420" y="595143"/>
                  <a:pt x="554459" y="603250"/>
                  <a:pt x="554459" y="603250"/>
                </a:cubicBezTo>
                <a:cubicBezTo>
                  <a:pt x="548109" y="607483"/>
                  <a:pt x="542235" y="612537"/>
                  <a:pt x="535409" y="615950"/>
                </a:cubicBezTo>
                <a:cubicBezTo>
                  <a:pt x="529422" y="618943"/>
                  <a:pt x="521928" y="618587"/>
                  <a:pt x="516359" y="622300"/>
                </a:cubicBezTo>
                <a:cubicBezTo>
                  <a:pt x="501691" y="632079"/>
                  <a:pt x="493980" y="646343"/>
                  <a:pt x="484609" y="660400"/>
                </a:cubicBezTo>
                <a:cubicBezTo>
                  <a:pt x="509773" y="665433"/>
                  <a:pt x="572006" y="676832"/>
                  <a:pt x="598909" y="685800"/>
                </a:cubicBezTo>
                <a:lnTo>
                  <a:pt x="617959" y="692150"/>
                </a:lnTo>
                <a:cubicBezTo>
                  <a:pt x="662279" y="825111"/>
                  <a:pt x="634398" y="721508"/>
                  <a:pt x="262359" y="704850"/>
                </a:cubicBezTo>
                <a:cubicBezTo>
                  <a:pt x="240795" y="703884"/>
                  <a:pt x="219800" y="697385"/>
                  <a:pt x="198859" y="692150"/>
                </a:cubicBezTo>
                <a:cubicBezTo>
                  <a:pt x="166965" y="684177"/>
                  <a:pt x="181738" y="688560"/>
                  <a:pt x="154409" y="679450"/>
                </a:cubicBezTo>
                <a:cubicBezTo>
                  <a:pt x="103609" y="681567"/>
                  <a:pt x="52291" y="678258"/>
                  <a:pt x="2009" y="685800"/>
                </a:cubicBezTo>
                <a:cubicBezTo>
                  <a:pt x="-7352" y="687204"/>
                  <a:pt x="18546" y="695176"/>
                  <a:pt x="27409" y="698500"/>
                </a:cubicBezTo>
                <a:cubicBezTo>
                  <a:pt x="35581" y="701564"/>
                  <a:pt x="44342" y="702733"/>
                  <a:pt x="52809" y="704850"/>
                </a:cubicBezTo>
                <a:cubicBezTo>
                  <a:pt x="59159" y="709083"/>
                  <a:pt x="64885" y="714450"/>
                  <a:pt x="71859" y="717550"/>
                </a:cubicBezTo>
                <a:cubicBezTo>
                  <a:pt x="84092" y="722987"/>
                  <a:pt x="109959" y="730250"/>
                  <a:pt x="109959" y="730250"/>
                </a:cubicBezTo>
                <a:cubicBezTo>
                  <a:pt x="166923" y="787214"/>
                  <a:pt x="105235" y="734238"/>
                  <a:pt x="160759" y="762000"/>
                </a:cubicBezTo>
                <a:cubicBezTo>
                  <a:pt x="170225" y="766733"/>
                  <a:pt x="176693" y="776317"/>
                  <a:pt x="186159" y="781050"/>
                </a:cubicBezTo>
                <a:cubicBezTo>
                  <a:pt x="198231" y="787086"/>
                  <a:pt x="250679" y="792930"/>
                  <a:pt x="256009" y="793750"/>
                </a:cubicBezTo>
                <a:cubicBezTo>
                  <a:pt x="268734" y="795708"/>
                  <a:pt x="281540" y="797307"/>
                  <a:pt x="294109" y="800100"/>
                </a:cubicBezTo>
                <a:cubicBezTo>
                  <a:pt x="300643" y="801552"/>
                  <a:pt x="306557" y="805350"/>
                  <a:pt x="313159" y="806450"/>
                </a:cubicBezTo>
                <a:cubicBezTo>
                  <a:pt x="332065" y="809601"/>
                  <a:pt x="351259" y="810683"/>
                  <a:pt x="370309" y="812800"/>
                </a:cubicBezTo>
                <a:cubicBezTo>
                  <a:pt x="449714" y="832651"/>
                  <a:pt x="350990" y="807280"/>
                  <a:pt x="414759" y="825500"/>
                </a:cubicBezTo>
                <a:cubicBezTo>
                  <a:pt x="423150" y="827898"/>
                  <a:pt x="431692" y="829733"/>
                  <a:pt x="440159" y="831850"/>
                </a:cubicBezTo>
                <a:cubicBezTo>
                  <a:pt x="480376" y="829733"/>
                  <a:pt x="520906" y="830941"/>
                  <a:pt x="560809" y="825500"/>
                </a:cubicBezTo>
                <a:cubicBezTo>
                  <a:pt x="568371" y="824469"/>
                  <a:pt x="578494" y="820309"/>
                  <a:pt x="579859" y="812800"/>
                </a:cubicBezTo>
                <a:cubicBezTo>
                  <a:pt x="583288" y="793942"/>
                  <a:pt x="573509" y="755650"/>
                  <a:pt x="573509" y="755650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066800" y="4137677"/>
            <a:ext cx="14680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BURN OUT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79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build="allAtOnce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40" y="-14262"/>
            <a:ext cx="7604218" cy="6872262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 rot="1853166">
            <a:off x="4267200" y="3953011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Spirit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smtClean="0">
                <a:solidFill>
                  <a:srgbClr val="00B0F0"/>
                </a:solidFill>
              </a:rPr>
              <a:t>Ridge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4" name="Multiply 3"/>
          <p:cNvSpPr/>
          <p:nvPr/>
        </p:nvSpPr>
        <p:spPr>
          <a:xfrm>
            <a:off x="3352800" y="609600"/>
            <a:ext cx="457200" cy="457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71800" y="10668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Pump Site</a:t>
            </a:r>
            <a:endParaRPr lang="en-US" b="1" dirty="0"/>
          </a:p>
        </p:txBody>
      </p:sp>
      <p:sp>
        <p:nvSpPr>
          <p:cNvPr id="6" name="Multiply 5"/>
          <p:cNvSpPr/>
          <p:nvPr/>
        </p:nvSpPr>
        <p:spPr>
          <a:xfrm>
            <a:off x="4495800" y="2362200"/>
            <a:ext cx="457200" cy="457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026742" y="2441294"/>
            <a:ext cx="1983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Second Pump Site</a:t>
            </a:r>
            <a:endParaRPr lang="en-US" b="1" dirty="0"/>
          </a:p>
        </p:txBody>
      </p:sp>
      <p:sp>
        <p:nvSpPr>
          <p:cNvPr id="9" name="Freeform 8"/>
          <p:cNvSpPr/>
          <p:nvPr/>
        </p:nvSpPr>
        <p:spPr>
          <a:xfrm>
            <a:off x="2759597" y="1027128"/>
            <a:ext cx="821803" cy="2673752"/>
          </a:xfrm>
          <a:custGeom>
            <a:avLst/>
            <a:gdLst>
              <a:gd name="connsiteX0" fmla="*/ 821803 w 821803"/>
              <a:gd name="connsiteY0" fmla="*/ 0 h 2673752"/>
              <a:gd name="connsiteX1" fmla="*/ 798653 w 821803"/>
              <a:gd name="connsiteY1" fmla="*/ 335666 h 2673752"/>
              <a:gd name="connsiteX2" fmla="*/ 775504 w 821803"/>
              <a:gd name="connsiteY2" fmla="*/ 405114 h 2673752"/>
              <a:gd name="connsiteX3" fmla="*/ 740780 w 821803"/>
              <a:gd name="connsiteY3" fmla="*/ 509286 h 2673752"/>
              <a:gd name="connsiteX4" fmla="*/ 729205 w 821803"/>
              <a:gd name="connsiteY4" fmla="*/ 544010 h 2673752"/>
              <a:gd name="connsiteX5" fmla="*/ 717630 w 821803"/>
              <a:gd name="connsiteY5" fmla="*/ 578734 h 2673752"/>
              <a:gd name="connsiteX6" fmla="*/ 706056 w 821803"/>
              <a:gd name="connsiteY6" fmla="*/ 625033 h 2673752"/>
              <a:gd name="connsiteX7" fmla="*/ 682906 w 821803"/>
              <a:gd name="connsiteY7" fmla="*/ 694481 h 2673752"/>
              <a:gd name="connsiteX8" fmla="*/ 648182 w 821803"/>
              <a:gd name="connsiteY8" fmla="*/ 798653 h 2673752"/>
              <a:gd name="connsiteX9" fmla="*/ 625033 w 821803"/>
              <a:gd name="connsiteY9" fmla="*/ 879676 h 2673752"/>
              <a:gd name="connsiteX10" fmla="*/ 613458 w 821803"/>
              <a:gd name="connsiteY10" fmla="*/ 914400 h 2673752"/>
              <a:gd name="connsiteX11" fmla="*/ 601884 w 821803"/>
              <a:gd name="connsiteY11" fmla="*/ 972274 h 2673752"/>
              <a:gd name="connsiteX12" fmla="*/ 578734 w 821803"/>
              <a:gd name="connsiteY12" fmla="*/ 1041722 h 2673752"/>
              <a:gd name="connsiteX13" fmla="*/ 567159 w 821803"/>
              <a:gd name="connsiteY13" fmla="*/ 1099595 h 2673752"/>
              <a:gd name="connsiteX14" fmla="*/ 544010 w 821803"/>
              <a:gd name="connsiteY14" fmla="*/ 1169043 h 2673752"/>
              <a:gd name="connsiteX15" fmla="*/ 509286 w 821803"/>
              <a:gd name="connsiteY15" fmla="*/ 1273215 h 2673752"/>
              <a:gd name="connsiteX16" fmla="*/ 486137 w 821803"/>
              <a:gd name="connsiteY16" fmla="*/ 1342663 h 2673752"/>
              <a:gd name="connsiteX17" fmla="*/ 462987 w 821803"/>
              <a:gd name="connsiteY17" fmla="*/ 1435261 h 2673752"/>
              <a:gd name="connsiteX18" fmla="*/ 439838 w 821803"/>
              <a:gd name="connsiteY18" fmla="*/ 1516284 h 2673752"/>
              <a:gd name="connsiteX19" fmla="*/ 428263 w 821803"/>
              <a:gd name="connsiteY19" fmla="*/ 1551008 h 2673752"/>
              <a:gd name="connsiteX20" fmla="*/ 416689 w 821803"/>
              <a:gd name="connsiteY20" fmla="*/ 1597306 h 2673752"/>
              <a:gd name="connsiteX21" fmla="*/ 405114 w 821803"/>
              <a:gd name="connsiteY21" fmla="*/ 1678329 h 2673752"/>
              <a:gd name="connsiteX22" fmla="*/ 381965 w 821803"/>
              <a:gd name="connsiteY22" fmla="*/ 1713053 h 2673752"/>
              <a:gd name="connsiteX23" fmla="*/ 358815 w 821803"/>
              <a:gd name="connsiteY23" fmla="*/ 1794076 h 2673752"/>
              <a:gd name="connsiteX24" fmla="*/ 335666 w 821803"/>
              <a:gd name="connsiteY24" fmla="*/ 1828800 h 2673752"/>
              <a:gd name="connsiteX25" fmla="*/ 312516 w 821803"/>
              <a:gd name="connsiteY25" fmla="*/ 1921398 h 2673752"/>
              <a:gd name="connsiteX26" fmla="*/ 277792 w 821803"/>
              <a:gd name="connsiteY26" fmla="*/ 2025570 h 2673752"/>
              <a:gd name="connsiteX27" fmla="*/ 266218 w 821803"/>
              <a:gd name="connsiteY27" fmla="*/ 2060294 h 2673752"/>
              <a:gd name="connsiteX28" fmla="*/ 254643 w 821803"/>
              <a:gd name="connsiteY28" fmla="*/ 2095018 h 2673752"/>
              <a:gd name="connsiteX29" fmla="*/ 219919 w 821803"/>
              <a:gd name="connsiteY29" fmla="*/ 2210765 h 2673752"/>
              <a:gd name="connsiteX30" fmla="*/ 185195 w 821803"/>
              <a:gd name="connsiteY30" fmla="*/ 2257063 h 2673752"/>
              <a:gd name="connsiteX31" fmla="*/ 138896 w 821803"/>
              <a:gd name="connsiteY31" fmla="*/ 2349661 h 2673752"/>
              <a:gd name="connsiteX32" fmla="*/ 104172 w 821803"/>
              <a:gd name="connsiteY32" fmla="*/ 2407534 h 2673752"/>
              <a:gd name="connsiteX33" fmla="*/ 92597 w 821803"/>
              <a:gd name="connsiteY33" fmla="*/ 2442258 h 2673752"/>
              <a:gd name="connsiteX34" fmla="*/ 69448 w 821803"/>
              <a:gd name="connsiteY34" fmla="*/ 2476982 h 2673752"/>
              <a:gd name="connsiteX35" fmla="*/ 46299 w 821803"/>
              <a:gd name="connsiteY35" fmla="*/ 2546430 h 2673752"/>
              <a:gd name="connsiteX36" fmla="*/ 23149 w 821803"/>
              <a:gd name="connsiteY36" fmla="*/ 2615879 h 2673752"/>
              <a:gd name="connsiteX37" fmla="*/ 11575 w 821803"/>
              <a:gd name="connsiteY37" fmla="*/ 2650603 h 2673752"/>
              <a:gd name="connsiteX38" fmla="*/ 0 w 821803"/>
              <a:gd name="connsiteY38" fmla="*/ 2673752 h 267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21803" h="2673752">
                <a:moveTo>
                  <a:pt x="821803" y="0"/>
                </a:moveTo>
                <a:cubicBezTo>
                  <a:pt x="820394" y="26761"/>
                  <a:pt x="811086" y="269357"/>
                  <a:pt x="798653" y="335666"/>
                </a:cubicBezTo>
                <a:cubicBezTo>
                  <a:pt x="794156" y="359650"/>
                  <a:pt x="783220" y="381965"/>
                  <a:pt x="775504" y="405114"/>
                </a:cubicBezTo>
                <a:lnTo>
                  <a:pt x="740780" y="509286"/>
                </a:lnTo>
                <a:lnTo>
                  <a:pt x="729205" y="544010"/>
                </a:lnTo>
                <a:cubicBezTo>
                  <a:pt x="725347" y="555585"/>
                  <a:pt x="720589" y="566897"/>
                  <a:pt x="717630" y="578734"/>
                </a:cubicBezTo>
                <a:cubicBezTo>
                  <a:pt x="713772" y="594167"/>
                  <a:pt x="710627" y="609796"/>
                  <a:pt x="706056" y="625033"/>
                </a:cubicBezTo>
                <a:cubicBezTo>
                  <a:pt x="699044" y="648406"/>
                  <a:pt x="690622" y="671332"/>
                  <a:pt x="682906" y="694481"/>
                </a:cubicBezTo>
                <a:lnTo>
                  <a:pt x="648182" y="798653"/>
                </a:lnTo>
                <a:cubicBezTo>
                  <a:pt x="620432" y="881904"/>
                  <a:pt x="654099" y="777946"/>
                  <a:pt x="625033" y="879676"/>
                </a:cubicBezTo>
                <a:cubicBezTo>
                  <a:pt x="621681" y="891407"/>
                  <a:pt x="616417" y="902563"/>
                  <a:pt x="613458" y="914400"/>
                </a:cubicBezTo>
                <a:cubicBezTo>
                  <a:pt x="608687" y="933486"/>
                  <a:pt x="607060" y="953294"/>
                  <a:pt x="601884" y="972274"/>
                </a:cubicBezTo>
                <a:cubicBezTo>
                  <a:pt x="595464" y="995816"/>
                  <a:pt x="583520" y="1017794"/>
                  <a:pt x="578734" y="1041722"/>
                </a:cubicBezTo>
                <a:cubicBezTo>
                  <a:pt x="574876" y="1061013"/>
                  <a:pt x="572335" y="1080615"/>
                  <a:pt x="567159" y="1099595"/>
                </a:cubicBezTo>
                <a:cubicBezTo>
                  <a:pt x="560739" y="1123137"/>
                  <a:pt x="551726" y="1145894"/>
                  <a:pt x="544010" y="1169043"/>
                </a:cubicBezTo>
                <a:lnTo>
                  <a:pt x="509286" y="1273215"/>
                </a:lnTo>
                <a:lnTo>
                  <a:pt x="486137" y="1342663"/>
                </a:lnTo>
                <a:cubicBezTo>
                  <a:pt x="478420" y="1373529"/>
                  <a:pt x="473048" y="1405078"/>
                  <a:pt x="462987" y="1435261"/>
                </a:cubicBezTo>
                <a:cubicBezTo>
                  <a:pt x="435230" y="1518537"/>
                  <a:pt x="468914" y="1414521"/>
                  <a:pt x="439838" y="1516284"/>
                </a:cubicBezTo>
                <a:cubicBezTo>
                  <a:pt x="436486" y="1528015"/>
                  <a:pt x="431615" y="1539277"/>
                  <a:pt x="428263" y="1551008"/>
                </a:cubicBezTo>
                <a:cubicBezTo>
                  <a:pt x="423893" y="1566304"/>
                  <a:pt x="419535" y="1581655"/>
                  <a:pt x="416689" y="1597306"/>
                </a:cubicBezTo>
                <a:cubicBezTo>
                  <a:pt x="411809" y="1624148"/>
                  <a:pt x="412953" y="1652198"/>
                  <a:pt x="405114" y="1678329"/>
                </a:cubicBezTo>
                <a:cubicBezTo>
                  <a:pt x="401117" y="1691653"/>
                  <a:pt x="389681" y="1701478"/>
                  <a:pt x="381965" y="1713053"/>
                </a:cubicBezTo>
                <a:cubicBezTo>
                  <a:pt x="378256" y="1727889"/>
                  <a:pt x="367118" y="1777470"/>
                  <a:pt x="358815" y="1794076"/>
                </a:cubicBezTo>
                <a:cubicBezTo>
                  <a:pt x="352594" y="1806518"/>
                  <a:pt x="343382" y="1817225"/>
                  <a:pt x="335666" y="1828800"/>
                </a:cubicBezTo>
                <a:cubicBezTo>
                  <a:pt x="327949" y="1859666"/>
                  <a:pt x="322577" y="1891215"/>
                  <a:pt x="312516" y="1921398"/>
                </a:cubicBezTo>
                <a:lnTo>
                  <a:pt x="277792" y="2025570"/>
                </a:lnTo>
                <a:lnTo>
                  <a:pt x="266218" y="2060294"/>
                </a:lnTo>
                <a:cubicBezTo>
                  <a:pt x="262360" y="2071869"/>
                  <a:pt x="257602" y="2083181"/>
                  <a:pt x="254643" y="2095018"/>
                </a:cubicBezTo>
                <a:cubicBezTo>
                  <a:pt x="248632" y="2119061"/>
                  <a:pt x="230485" y="2196677"/>
                  <a:pt x="219919" y="2210765"/>
                </a:cubicBezTo>
                <a:lnTo>
                  <a:pt x="185195" y="2257063"/>
                </a:lnTo>
                <a:cubicBezTo>
                  <a:pt x="158595" y="2336864"/>
                  <a:pt x="179300" y="2309257"/>
                  <a:pt x="138896" y="2349661"/>
                </a:cubicBezTo>
                <a:cubicBezTo>
                  <a:pt x="106111" y="2448022"/>
                  <a:pt x="151835" y="2328098"/>
                  <a:pt x="104172" y="2407534"/>
                </a:cubicBezTo>
                <a:cubicBezTo>
                  <a:pt x="97895" y="2417996"/>
                  <a:pt x="98053" y="2431345"/>
                  <a:pt x="92597" y="2442258"/>
                </a:cubicBezTo>
                <a:cubicBezTo>
                  <a:pt x="86376" y="2454700"/>
                  <a:pt x="75098" y="2464270"/>
                  <a:pt x="69448" y="2476982"/>
                </a:cubicBezTo>
                <a:cubicBezTo>
                  <a:pt x="59538" y="2499280"/>
                  <a:pt x="54015" y="2523281"/>
                  <a:pt x="46299" y="2546430"/>
                </a:cubicBezTo>
                <a:lnTo>
                  <a:pt x="23149" y="2615879"/>
                </a:lnTo>
                <a:cubicBezTo>
                  <a:pt x="19291" y="2627454"/>
                  <a:pt x="17032" y="2639690"/>
                  <a:pt x="11575" y="2650603"/>
                </a:cubicBezTo>
                <a:lnTo>
                  <a:pt x="0" y="2673752"/>
                </a:lnTo>
              </a:path>
            </a:pathLst>
          </a:cu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2534856" y="3606167"/>
            <a:ext cx="578734" cy="120881"/>
          </a:xfrm>
          <a:custGeom>
            <a:avLst/>
            <a:gdLst>
              <a:gd name="connsiteX0" fmla="*/ 0 w 578734"/>
              <a:gd name="connsiteY0" fmla="*/ 51433 h 120881"/>
              <a:gd name="connsiteX1" fmla="*/ 57873 w 578734"/>
              <a:gd name="connsiteY1" fmla="*/ 16709 h 120881"/>
              <a:gd name="connsiteX2" fmla="*/ 312516 w 578734"/>
              <a:gd name="connsiteY2" fmla="*/ 16709 h 120881"/>
              <a:gd name="connsiteX3" fmla="*/ 358815 w 578734"/>
              <a:gd name="connsiteY3" fmla="*/ 28284 h 120881"/>
              <a:gd name="connsiteX4" fmla="*/ 428263 w 578734"/>
              <a:gd name="connsiteY4" fmla="*/ 74582 h 120881"/>
              <a:gd name="connsiteX5" fmla="*/ 532435 w 578734"/>
              <a:gd name="connsiteY5" fmla="*/ 97732 h 120881"/>
              <a:gd name="connsiteX6" fmla="*/ 578734 w 578734"/>
              <a:gd name="connsiteY6" fmla="*/ 120881 h 120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8734" h="120881">
                <a:moveTo>
                  <a:pt x="0" y="51433"/>
                </a:moveTo>
                <a:cubicBezTo>
                  <a:pt x="19291" y="39858"/>
                  <a:pt x="37751" y="26770"/>
                  <a:pt x="57873" y="16709"/>
                </a:cubicBezTo>
                <a:cubicBezTo>
                  <a:pt x="130764" y="-19737"/>
                  <a:pt x="269780" y="14460"/>
                  <a:pt x="312516" y="16709"/>
                </a:cubicBezTo>
                <a:cubicBezTo>
                  <a:pt x="327949" y="20567"/>
                  <a:pt x="344586" y="21170"/>
                  <a:pt x="358815" y="28284"/>
                </a:cubicBezTo>
                <a:cubicBezTo>
                  <a:pt x="383700" y="40726"/>
                  <a:pt x="400981" y="69125"/>
                  <a:pt x="428263" y="74582"/>
                </a:cubicBezTo>
                <a:cubicBezTo>
                  <a:pt x="468049" y="82539"/>
                  <a:pt x="494290" y="86834"/>
                  <a:pt x="532435" y="97732"/>
                </a:cubicBezTo>
                <a:cubicBezTo>
                  <a:pt x="569676" y="108372"/>
                  <a:pt x="559721" y="101868"/>
                  <a:pt x="578734" y="120881"/>
                </a:cubicBezTo>
              </a:path>
            </a:pathLst>
          </a:cu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673752" y="2685327"/>
            <a:ext cx="1921397" cy="1123041"/>
          </a:xfrm>
          <a:custGeom>
            <a:avLst/>
            <a:gdLst>
              <a:gd name="connsiteX0" fmla="*/ 1921397 w 1921397"/>
              <a:gd name="connsiteY0" fmla="*/ 0 h 1123041"/>
              <a:gd name="connsiteX1" fmla="*/ 1736202 w 1921397"/>
              <a:gd name="connsiteY1" fmla="*/ 57873 h 1123041"/>
              <a:gd name="connsiteX2" fmla="*/ 1643605 w 1921397"/>
              <a:gd name="connsiteY2" fmla="*/ 138896 h 1123041"/>
              <a:gd name="connsiteX3" fmla="*/ 1608881 w 1921397"/>
              <a:gd name="connsiteY3" fmla="*/ 150470 h 1123041"/>
              <a:gd name="connsiteX4" fmla="*/ 1585732 w 1921397"/>
              <a:gd name="connsiteY4" fmla="*/ 173620 h 1123041"/>
              <a:gd name="connsiteX5" fmla="*/ 1516283 w 1921397"/>
              <a:gd name="connsiteY5" fmla="*/ 196769 h 1123041"/>
              <a:gd name="connsiteX6" fmla="*/ 1458410 w 1921397"/>
              <a:gd name="connsiteY6" fmla="*/ 243068 h 1123041"/>
              <a:gd name="connsiteX7" fmla="*/ 1423686 w 1921397"/>
              <a:gd name="connsiteY7" fmla="*/ 254643 h 1123041"/>
              <a:gd name="connsiteX8" fmla="*/ 1388962 w 1921397"/>
              <a:gd name="connsiteY8" fmla="*/ 277792 h 1123041"/>
              <a:gd name="connsiteX9" fmla="*/ 1354238 w 1921397"/>
              <a:gd name="connsiteY9" fmla="*/ 312516 h 1123041"/>
              <a:gd name="connsiteX10" fmla="*/ 1238491 w 1921397"/>
              <a:gd name="connsiteY10" fmla="*/ 347240 h 1123041"/>
              <a:gd name="connsiteX11" fmla="*/ 1041721 w 1921397"/>
              <a:gd name="connsiteY11" fmla="*/ 381964 h 1123041"/>
              <a:gd name="connsiteX12" fmla="*/ 1018572 w 1921397"/>
              <a:gd name="connsiteY12" fmla="*/ 405114 h 1123041"/>
              <a:gd name="connsiteX13" fmla="*/ 972273 w 1921397"/>
              <a:gd name="connsiteY13" fmla="*/ 474562 h 1123041"/>
              <a:gd name="connsiteX14" fmla="*/ 937549 w 1921397"/>
              <a:gd name="connsiteY14" fmla="*/ 544010 h 1123041"/>
              <a:gd name="connsiteX15" fmla="*/ 925975 w 1921397"/>
              <a:gd name="connsiteY15" fmla="*/ 578734 h 1123041"/>
              <a:gd name="connsiteX16" fmla="*/ 902825 w 1921397"/>
              <a:gd name="connsiteY16" fmla="*/ 601883 h 1123041"/>
              <a:gd name="connsiteX17" fmla="*/ 856526 w 1921397"/>
              <a:gd name="connsiteY17" fmla="*/ 671331 h 1123041"/>
              <a:gd name="connsiteX18" fmla="*/ 833377 w 1921397"/>
              <a:gd name="connsiteY18" fmla="*/ 706055 h 1123041"/>
              <a:gd name="connsiteX19" fmla="*/ 787078 w 1921397"/>
              <a:gd name="connsiteY19" fmla="*/ 752354 h 1123041"/>
              <a:gd name="connsiteX20" fmla="*/ 752354 w 1921397"/>
              <a:gd name="connsiteY20" fmla="*/ 787078 h 1123041"/>
              <a:gd name="connsiteX21" fmla="*/ 717630 w 1921397"/>
              <a:gd name="connsiteY21" fmla="*/ 810227 h 1123041"/>
              <a:gd name="connsiteX22" fmla="*/ 659757 w 1921397"/>
              <a:gd name="connsiteY22" fmla="*/ 879676 h 1123041"/>
              <a:gd name="connsiteX23" fmla="*/ 636607 w 1921397"/>
              <a:gd name="connsiteY23" fmla="*/ 902825 h 1123041"/>
              <a:gd name="connsiteX24" fmla="*/ 590309 w 1921397"/>
              <a:gd name="connsiteY24" fmla="*/ 949124 h 1123041"/>
              <a:gd name="connsiteX25" fmla="*/ 532435 w 1921397"/>
              <a:gd name="connsiteY25" fmla="*/ 1006997 h 1123041"/>
              <a:gd name="connsiteX26" fmla="*/ 509286 w 1921397"/>
              <a:gd name="connsiteY26" fmla="*/ 1041721 h 1123041"/>
              <a:gd name="connsiteX27" fmla="*/ 474562 w 1921397"/>
              <a:gd name="connsiteY27" fmla="*/ 1064870 h 1123041"/>
              <a:gd name="connsiteX28" fmla="*/ 428263 w 1921397"/>
              <a:gd name="connsiteY28" fmla="*/ 1122744 h 1123041"/>
              <a:gd name="connsiteX29" fmla="*/ 358815 w 1921397"/>
              <a:gd name="connsiteY29" fmla="*/ 1088020 h 1123041"/>
              <a:gd name="connsiteX30" fmla="*/ 324091 w 1921397"/>
              <a:gd name="connsiteY30" fmla="*/ 1076445 h 1123041"/>
              <a:gd name="connsiteX31" fmla="*/ 231494 w 1921397"/>
              <a:gd name="connsiteY31" fmla="*/ 1053296 h 1123041"/>
              <a:gd name="connsiteX32" fmla="*/ 196770 w 1921397"/>
              <a:gd name="connsiteY32" fmla="*/ 1041721 h 1123041"/>
              <a:gd name="connsiteX33" fmla="*/ 150471 w 1921397"/>
              <a:gd name="connsiteY33" fmla="*/ 1030146 h 1123041"/>
              <a:gd name="connsiteX34" fmla="*/ 0 w 1921397"/>
              <a:gd name="connsiteY34" fmla="*/ 1030146 h 112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921397" h="1123041">
                <a:moveTo>
                  <a:pt x="1921397" y="0"/>
                </a:moveTo>
                <a:cubicBezTo>
                  <a:pt x="1811695" y="87761"/>
                  <a:pt x="1920128" y="18460"/>
                  <a:pt x="1736202" y="57873"/>
                </a:cubicBezTo>
                <a:cubicBezTo>
                  <a:pt x="1703639" y="64851"/>
                  <a:pt x="1662559" y="132578"/>
                  <a:pt x="1643605" y="138896"/>
                </a:cubicBezTo>
                <a:lnTo>
                  <a:pt x="1608881" y="150470"/>
                </a:lnTo>
                <a:cubicBezTo>
                  <a:pt x="1601165" y="158187"/>
                  <a:pt x="1595493" y="168740"/>
                  <a:pt x="1585732" y="173620"/>
                </a:cubicBezTo>
                <a:cubicBezTo>
                  <a:pt x="1563906" y="184533"/>
                  <a:pt x="1516283" y="196769"/>
                  <a:pt x="1516283" y="196769"/>
                </a:cubicBezTo>
                <a:cubicBezTo>
                  <a:pt x="1494750" y="218303"/>
                  <a:pt x="1487615" y="228466"/>
                  <a:pt x="1458410" y="243068"/>
                </a:cubicBezTo>
                <a:cubicBezTo>
                  <a:pt x="1447497" y="248524"/>
                  <a:pt x="1434599" y="249187"/>
                  <a:pt x="1423686" y="254643"/>
                </a:cubicBezTo>
                <a:cubicBezTo>
                  <a:pt x="1411244" y="260864"/>
                  <a:pt x="1399649" y="268886"/>
                  <a:pt x="1388962" y="277792"/>
                </a:cubicBezTo>
                <a:cubicBezTo>
                  <a:pt x="1376387" y="288271"/>
                  <a:pt x="1368547" y="304567"/>
                  <a:pt x="1354238" y="312516"/>
                </a:cubicBezTo>
                <a:cubicBezTo>
                  <a:pt x="1322215" y="330306"/>
                  <a:pt x="1274226" y="336520"/>
                  <a:pt x="1238491" y="347240"/>
                </a:cubicBezTo>
                <a:cubicBezTo>
                  <a:pt x="1111099" y="385457"/>
                  <a:pt x="1223933" y="365399"/>
                  <a:pt x="1041721" y="381964"/>
                </a:cubicBezTo>
                <a:cubicBezTo>
                  <a:pt x="1034005" y="389681"/>
                  <a:pt x="1025120" y="396384"/>
                  <a:pt x="1018572" y="405114"/>
                </a:cubicBezTo>
                <a:cubicBezTo>
                  <a:pt x="1001879" y="427372"/>
                  <a:pt x="972273" y="474562"/>
                  <a:pt x="972273" y="474562"/>
                </a:cubicBezTo>
                <a:cubicBezTo>
                  <a:pt x="943182" y="561841"/>
                  <a:pt x="982425" y="454259"/>
                  <a:pt x="937549" y="544010"/>
                </a:cubicBezTo>
                <a:cubicBezTo>
                  <a:pt x="932093" y="554923"/>
                  <a:pt x="932252" y="568272"/>
                  <a:pt x="925975" y="578734"/>
                </a:cubicBezTo>
                <a:cubicBezTo>
                  <a:pt x="920360" y="588092"/>
                  <a:pt x="909373" y="593153"/>
                  <a:pt x="902825" y="601883"/>
                </a:cubicBezTo>
                <a:cubicBezTo>
                  <a:pt x="886132" y="624141"/>
                  <a:pt x="871959" y="648182"/>
                  <a:pt x="856526" y="671331"/>
                </a:cubicBezTo>
                <a:cubicBezTo>
                  <a:pt x="848810" y="682906"/>
                  <a:pt x="843214" y="696218"/>
                  <a:pt x="833377" y="706055"/>
                </a:cubicBezTo>
                <a:lnTo>
                  <a:pt x="787078" y="752354"/>
                </a:lnTo>
                <a:cubicBezTo>
                  <a:pt x="775503" y="763929"/>
                  <a:pt x="765974" y="777998"/>
                  <a:pt x="752354" y="787078"/>
                </a:cubicBezTo>
                <a:cubicBezTo>
                  <a:pt x="740779" y="794794"/>
                  <a:pt x="728493" y="801537"/>
                  <a:pt x="717630" y="810227"/>
                </a:cubicBezTo>
                <a:cubicBezTo>
                  <a:pt x="691455" y="831167"/>
                  <a:pt x="682264" y="852668"/>
                  <a:pt x="659757" y="879676"/>
                </a:cubicBezTo>
                <a:cubicBezTo>
                  <a:pt x="652771" y="888059"/>
                  <a:pt x="644324" y="895109"/>
                  <a:pt x="636607" y="902825"/>
                </a:cubicBezTo>
                <a:cubicBezTo>
                  <a:pt x="612602" y="974843"/>
                  <a:pt x="645180" y="907971"/>
                  <a:pt x="590309" y="949124"/>
                </a:cubicBezTo>
                <a:cubicBezTo>
                  <a:pt x="568483" y="965493"/>
                  <a:pt x="547568" y="984297"/>
                  <a:pt x="532435" y="1006997"/>
                </a:cubicBezTo>
                <a:cubicBezTo>
                  <a:pt x="524719" y="1018572"/>
                  <a:pt x="519123" y="1031884"/>
                  <a:pt x="509286" y="1041721"/>
                </a:cubicBezTo>
                <a:cubicBezTo>
                  <a:pt x="499449" y="1051558"/>
                  <a:pt x="486137" y="1057154"/>
                  <a:pt x="474562" y="1064870"/>
                </a:cubicBezTo>
                <a:cubicBezTo>
                  <a:pt x="465534" y="1091954"/>
                  <a:pt x="465220" y="1116585"/>
                  <a:pt x="428263" y="1122744"/>
                </a:cubicBezTo>
                <a:cubicBezTo>
                  <a:pt x="406444" y="1126380"/>
                  <a:pt x="373930" y="1095578"/>
                  <a:pt x="358815" y="1088020"/>
                </a:cubicBezTo>
                <a:cubicBezTo>
                  <a:pt x="347902" y="1082564"/>
                  <a:pt x="335862" y="1079655"/>
                  <a:pt x="324091" y="1076445"/>
                </a:cubicBezTo>
                <a:cubicBezTo>
                  <a:pt x="293396" y="1068074"/>
                  <a:pt x="261677" y="1063357"/>
                  <a:pt x="231494" y="1053296"/>
                </a:cubicBezTo>
                <a:cubicBezTo>
                  <a:pt x="219919" y="1049438"/>
                  <a:pt x="208501" y="1045073"/>
                  <a:pt x="196770" y="1041721"/>
                </a:cubicBezTo>
                <a:cubicBezTo>
                  <a:pt x="181474" y="1037351"/>
                  <a:pt x="166352" y="1031080"/>
                  <a:pt x="150471" y="1030146"/>
                </a:cubicBezTo>
                <a:cubicBezTo>
                  <a:pt x="100401" y="1027201"/>
                  <a:pt x="50157" y="1030146"/>
                  <a:pt x="0" y="1030146"/>
                </a:cubicBez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782501" y="3657600"/>
            <a:ext cx="783269" cy="2615878"/>
          </a:xfrm>
          <a:custGeom>
            <a:avLst/>
            <a:gdLst>
              <a:gd name="connsiteX0" fmla="*/ 752355 w 783269"/>
              <a:gd name="connsiteY0" fmla="*/ 0 h 2615878"/>
              <a:gd name="connsiteX1" fmla="*/ 717631 w 783269"/>
              <a:gd name="connsiteY1" fmla="*/ 127322 h 2615878"/>
              <a:gd name="connsiteX2" fmla="*/ 694481 w 783269"/>
              <a:gd name="connsiteY2" fmla="*/ 162046 h 2615878"/>
              <a:gd name="connsiteX3" fmla="*/ 659757 w 783269"/>
              <a:gd name="connsiteY3" fmla="*/ 231494 h 2615878"/>
              <a:gd name="connsiteX4" fmla="*/ 648183 w 783269"/>
              <a:gd name="connsiteY4" fmla="*/ 266218 h 2615878"/>
              <a:gd name="connsiteX5" fmla="*/ 659757 w 783269"/>
              <a:gd name="connsiteY5" fmla="*/ 532435 h 2615878"/>
              <a:gd name="connsiteX6" fmla="*/ 682907 w 783269"/>
              <a:gd name="connsiteY6" fmla="*/ 567159 h 2615878"/>
              <a:gd name="connsiteX7" fmla="*/ 694481 w 783269"/>
              <a:gd name="connsiteY7" fmla="*/ 636608 h 2615878"/>
              <a:gd name="connsiteX8" fmla="*/ 729205 w 783269"/>
              <a:gd name="connsiteY8" fmla="*/ 763929 h 2615878"/>
              <a:gd name="connsiteX9" fmla="*/ 717631 w 783269"/>
              <a:gd name="connsiteY9" fmla="*/ 1145894 h 2615878"/>
              <a:gd name="connsiteX10" fmla="*/ 706056 w 783269"/>
              <a:gd name="connsiteY10" fmla="*/ 1192192 h 2615878"/>
              <a:gd name="connsiteX11" fmla="*/ 694481 w 783269"/>
              <a:gd name="connsiteY11" fmla="*/ 1261641 h 2615878"/>
              <a:gd name="connsiteX12" fmla="*/ 706056 w 783269"/>
              <a:gd name="connsiteY12" fmla="*/ 1458410 h 2615878"/>
              <a:gd name="connsiteX13" fmla="*/ 717631 w 783269"/>
              <a:gd name="connsiteY13" fmla="*/ 1516284 h 2615878"/>
              <a:gd name="connsiteX14" fmla="*/ 763929 w 783269"/>
              <a:gd name="connsiteY14" fmla="*/ 1585732 h 2615878"/>
              <a:gd name="connsiteX15" fmla="*/ 763929 w 783269"/>
              <a:gd name="connsiteY15" fmla="*/ 1863524 h 2615878"/>
              <a:gd name="connsiteX16" fmla="*/ 717631 w 783269"/>
              <a:gd name="connsiteY16" fmla="*/ 1967696 h 2615878"/>
              <a:gd name="connsiteX17" fmla="*/ 694481 w 783269"/>
              <a:gd name="connsiteY17" fmla="*/ 1990846 h 2615878"/>
              <a:gd name="connsiteX18" fmla="*/ 659757 w 783269"/>
              <a:gd name="connsiteY18" fmla="*/ 2048719 h 2615878"/>
              <a:gd name="connsiteX19" fmla="*/ 648183 w 783269"/>
              <a:gd name="connsiteY19" fmla="*/ 2095018 h 2615878"/>
              <a:gd name="connsiteX20" fmla="*/ 590309 w 783269"/>
              <a:gd name="connsiteY20" fmla="*/ 2164466 h 2615878"/>
              <a:gd name="connsiteX21" fmla="*/ 544010 w 783269"/>
              <a:gd name="connsiteY21" fmla="*/ 2222339 h 2615878"/>
              <a:gd name="connsiteX22" fmla="*/ 381965 w 783269"/>
              <a:gd name="connsiteY22" fmla="*/ 2245489 h 2615878"/>
              <a:gd name="connsiteX23" fmla="*/ 312517 w 783269"/>
              <a:gd name="connsiteY23" fmla="*/ 2257063 h 2615878"/>
              <a:gd name="connsiteX24" fmla="*/ 277793 w 783269"/>
              <a:gd name="connsiteY24" fmla="*/ 2268638 h 2615878"/>
              <a:gd name="connsiteX25" fmla="*/ 231494 w 783269"/>
              <a:gd name="connsiteY25" fmla="*/ 2280213 h 2615878"/>
              <a:gd name="connsiteX26" fmla="*/ 162046 w 783269"/>
              <a:gd name="connsiteY26" fmla="*/ 2326511 h 2615878"/>
              <a:gd name="connsiteX27" fmla="*/ 115747 w 783269"/>
              <a:gd name="connsiteY27" fmla="*/ 2349661 h 2615878"/>
              <a:gd name="connsiteX28" fmla="*/ 104172 w 783269"/>
              <a:gd name="connsiteY28" fmla="*/ 2384385 h 2615878"/>
              <a:gd name="connsiteX29" fmla="*/ 81023 w 783269"/>
              <a:gd name="connsiteY29" fmla="*/ 2419109 h 2615878"/>
              <a:gd name="connsiteX30" fmla="*/ 57874 w 783269"/>
              <a:gd name="connsiteY30" fmla="*/ 2488557 h 2615878"/>
              <a:gd name="connsiteX31" fmla="*/ 23150 w 783269"/>
              <a:gd name="connsiteY31" fmla="*/ 2604304 h 2615878"/>
              <a:gd name="connsiteX32" fmla="*/ 0 w 783269"/>
              <a:gd name="connsiteY32" fmla="*/ 2615878 h 2615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83269" h="2615878">
                <a:moveTo>
                  <a:pt x="752355" y="0"/>
                </a:moveTo>
                <a:cubicBezTo>
                  <a:pt x="746143" y="31057"/>
                  <a:pt x="734412" y="102151"/>
                  <a:pt x="717631" y="127322"/>
                </a:cubicBezTo>
                <a:lnTo>
                  <a:pt x="694481" y="162046"/>
                </a:lnTo>
                <a:cubicBezTo>
                  <a:pt x="665390" y="249325"/>
                  <a:pt x="704633" y="141743"/>
                  <a:pt x="659757" y="231494"/>
                </a:cubicBezTo>
                <a:cubicBezTo>
                  <a:pt x="654301" y="242407"/>
                  <a:pt x="652041" y="254643"/>
                  <a:pt x="648183" y="266218"/>
                </a:cubicBezTo>
                <a:cubicBezTo>
                  <a:pt x="652041" y="354957"/>
                  <a:pt x="649576" y="444198"/>
                  <a:pt x="659757" y="532435"/>
                </a:cubicBezTo>
                <a:cubicBezTo>
                  <a:pt x="661352" y="546254"/>
                  <a:pt x="678508" y="553962"/>
                  <a:pt x="682907" y="567159"/>
                </a:cubicBezTo>
                <a:cubicBezTo>
                  <a:pt x="690328" y="589424"/>
                  <a:pt x="689564" y="613660"/>
                  <a:pt x="694481" y="636608"/>
                </a:cubicBezTo>
                <a:cubicBezTo>
                  <a:pt x="710143" y="709699"/>
                  <a:pt x="711577" y="711041"/>
                  <a:pt x="729205" y="763929"/>
                </a:cubicBezTo>
                <a:cubicBezTo>
                  <a:pt x="725347" y="891251"/>
                  <a:pt x="724506" y="1018700"/>
                  <a:pt x="717631" y="1145894"/>
                </a:cubicBezTo>
                <a:cubicBezTo>
                  <a:pt x="716772" y="1161778"/>
                  <a:pt x="709176" y="1176593"/>
                  <a:pt x="706056" y="1192192"/>
                </a:cubicBezTo>
                <a:cubicBezTo>
                  <a:pt x="701453" y="1215205"/>
                  <a:pt x="698339" y="1238491"/>
                  <a:pt x="694481" y="1261641"/>
                </a:cubicBezTo>
                <a:cubicBezTo>
                  <a:pt x="698339" y="1327231"/>
                  <a:pt x="700107" y="1392977"/>
                  <a:pt x="706056" y="1458410"/>
                </a:cubicBezTo>
                <a:cubicBezTo>
                  <a:pt x="707837" y="1478003"/>
                  <a:pt x="709490" y="1498374"/>
                  <a:pt x="717631" y="1516284"/>
                </a:cubicBezTo>
                <a:cubicBezTo>
                  <a:pt x="729144" y="1541612"/>
                  <a:pt x="763929" y="1585732"/>
                  <a:pt x="763929" y="1585732"/>
                </a:cubicBezTo>
                <a:cubicBezTo>
                  <a:pt x="791965" y="1697870"/>
                  <a:pt x="787365" y="1660408"/>
                  <a:pt x="763929" y="1863524"/>
                </a:cubicBezTo>
                <a:cubicBezTo>
                  <a:pt x="759598" y="1901060"/>
                  <a:pt x="741080" y="1938385"/>
                  <a:pt x="717631" y="1967696"/>
                </a:cubicBezTo>
                <a:cubicBezTo>
                  <a:pt x="710814" y="1976218"/>
                  <a:pt x="702198" y="1983129"/>
                  <a:pt x="694481" y="1990846"/>
                </a:cubicBezTo>
                <a:cubicBezTo>
                  <a:pt x="643933" y="2142498"/>
                  <a:pt x="723308" y="1921618"/>
                  <a:pt x="659757" y="2048719"/>
                </a:cubicBezTo>
                <a:cubicBezTo>
                  <a:pt x="652643" y="2062947"/>
                  <a:pt x="654449" y="2080396"/>
                  <a:pt x="648183" y="2095018"/>
                </a:cubicBezTo>
                <a:cubicBezTo>
                  <a:pt x="632970" y="2130515"/>
                  <a:pt x="614846" y="2135021"/>
                  <a:pt x="590309" y="2164466"/>
                </a:cubicBezTo>
                <a:cubicBezTo>
                  <a:pt x="578623" y="2178489"/>
                  <a:pt x="563255" y="2212716"/>
                  <a:pt x="544010" y="2222339"/>
                </a:cubicBezTo>
                <a:cubicBezTo>
                  <a:pt x="512438" y="2238125"/>
                  <a:pt x="385956" y="2244990"/>
                  <a:pt x="381965" y="2245489"/>
                </a:cubicBezTo>
                <a:cubicBezTo>
                  <a:pt x="358678" y="2248400"/>
                  <a:pt x="335666" y="2253205"/>
                  <a:pt x="312517" y="2257063"/>
                </a:cubicBezTo>
                <a:cubicBezTo>
                  <a:pt x="300942" y="2260921"/>
                  <a:pt x="289524" y="2265286"/>
                  <a:pt x="277793" y="2268638"/>
                </a:cubicBezTo>
                <a:cubicBezTo>
                  <a:pt x="262497" y="2273008"/>
                  <a:pt x="245723" y="2273099"/>
                  <a:pt x="231494" y="2280213"/>
                </a:cubicBezTo>
                <a:cubicBezTo>
                  <a:pt x="206609" y="2292655"/>
                  <a:pt x="186931" y="2314068"/>
                  <a:pt x="162046" y="2326511"/>
                </a:cubicBezTo>
                <a:lnTo>
                  <a:pt x="115747" y="2349661"/>
                </a:lnTo>
                <a:cubicBezTo>
                  <a:pt x="111889" y="2361236"/>
                  <a:pt x="109628" y="2373472"/>
                  <a:pt x="104172" y="2384385"/>
                </a:cubicBezTo>
                <a:cubicBezTo>
                  <a:pt x="97951" y="2396827"/>
                  <a:pt x="86673" y="2406397"/>
                  <a:pt x="81023" y="2419109"/>
                </a:cubicBezTo>
                <a:cubicBezTo>
                  <a:pt x="71113" y="2441407"/>
                  <a:pt x="57874" y="2488557"/>
                  <a:pt x="57874" y="2488557"/>
                </a:cubicBezTo>
                <a:cubicBezTo>
                  <a:pt x="49384" y="2556478"/>
                  <a:pt x="66737" y="2571614"/>
                  <a:pt x="23150" y="2604304"/>
                </a:cubicBezTo>
                <a:cubicBezTo>
                  <a:pt x="16248" y="2609480"/>
                  <a:pt x="7717" y="2612020"/>
                  <a:pt x="0" y="2615878"/>
                </a:cubicBezTo>
              </a:path>
            </a:pathLst>
          </a:cu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2858947" y="3692324"/>
            <a:ext cx="833377" cy="2928488"/>
          </a:xfrm>
          <a:custGeom>
            <a:avLst/>
            <a:gdLst>
              <a:gd name="connsiteX0" fmla="*/ 300942 w 833377"/>
              <a:gd name="connsiteY0" fmla="*/ 0 h 2928488"/>
              <a:gd name="connsiteX1" fmla="*/ 324091 w 833377"/>
              <a:gd name="connsiteY1" fmla="*/ 127322 h 2928488"/>
              <a:gd name="connsiteX2" fmla="*/ 347240 w 833377"/>
              <a:gd name="connsiteY2" fmla="*/ 277792 h 2928488"/>
              <a:gd name="connsiteX3" fmla="*/ 358815 w 833377"/>
              <a:gd name="connsiteY3" fmla="*/ 324091 h 2928488"/>
              <a:gd name="connsiteX4" fmla="*/ 381964 w 833377"/>
              <a:gd name="connsiteY4" fmla="*/ 347241 h 2928488"/>
              <a:gd name="connsiteX5" fmla="*/ 439838 w 833377"/>
              <a:gd name="connsiteY5" fmla="*/ 451413 h 2928488"/>
              <a:gd name="connsiteX6" fmla="*/ 474562 w 833377"/>
              <a:gd name="connsiteY6" fmla="*/ 532435 h 2928488"/>
              <a:gd name="connsiteX7" fmla="*/ 497711 w 833377"/>
              <a:gd name="connsiteY7" fmla="*/ 555585 h 2928488"/>
              <a:gd name="connsiteX8" fmla="*/ 520861 w 833377"/>
              <a:gd name="connsiteY8" fmla="*/ 590309 h 2928488"/>
              <a:gd name="connsiteX9" fmla="*/ 590309 w 833377"/>
              <a:gd name="connsiteY9" fmla="*/ 636608 h 2928488"/>
              <a:gd name="connsiteX10" fmla="*/ 625033 w 833377"/>
              <a:gd name="connsiteY10" fmla="*/ 659757 h 2928488"/>
              <a:gd name="connsiteX11" fmla="*/ 659757 w 833377"/>
              <a:gd name="connsiteY11" fmla="*/ 729205 h 2928488"/>
              <a:gd name="connsiteX12" fmla="*/ 682906 w 833377"/>
              <a:gd name="connsiteY12" fmla="*/ 763929 h 2928488"/>
              <a:gd name="connsiteX13" fmla="*/ 694481 w 833377"/>
              <a:gd name="connsiteY13" fmla="*/ 798653 h 2928488"/>
              <a:gd name="connsiteX14" fmla="*/ 729205 w 833377"/>
              <a:gd name="connsiteY14" fmla="*/ 810228 h 2928488"/>
              <a:gd name="connsiteX15" fmla="*/ 752354 w 833377"/>
              <a:gd name="connsiteY15" fmla="*/ 856527 h 2928488"/>
              <a:gd name="connsiteX16" fmla="*/ 775504 w 833377"/>
              <a:gd name="connsiteY16" fmla="*/ 925975 h 2928488"/>
              <a:gd name="connsiteX17" fmla="*/ 798653 w 833377"/>
              <a:gd name="connsiteY17" fmla="*/ 1006998 h 2928488"/>
              <a:gd name="connsiteX18" fmla="*/ 810228 w 833377"/>
              <a:gd name="connsiteY18" fmla="*/ 1076446 h 2928488"/>
              <a:gd name="connsiteX19" fmla="*/ 833377 w 833377"/>
              <a:gd name="connsiteY19" fmla="*/ 1226917 h 2928488"/>
              <a:gd name="connsiteX20" fmla="*/ 821802 w 833377"/>
              <a:gd name="connsiteY20" fmla="*/ 1400537 h 2928488"/>
              <a:gd name="connsiteX21" fmla="*/ 775504 w 833377"/>
              <a:gd name="connsiteY21" fmla="*/ 1469985 h 2928488"/>
              <a:gd name="connsiteX22" fmla="*/ 717630 w 833377"/>
              <a:gd name="connsiteY22" fmla="*/ 1539433 h 2928488"/>
              <a:gd name="connsiteX23" fmla="*/ 682906 w 833377"/>
              <a:gd name="connsiteY23" fmla="*/ 1597306 h 2928488"/>
              <a:gd name="connsiteX24" fmla="*/ 671331 w 833377"/>
              <a:gd name="connsiteY24" fmla="*/ 1632030 h 2928488"/>
              <a:gd name="connsiteX25" fmla="*/ 613458 w 833377"/>
              <a:gd name="connsiteY25" fmla="*/ 1689904 h 2928488"/>
              <a:gd name="connsiteX26" fmla="*/ 486137 w 833377"/>
              <a:gd name="connsiteY26" fmla="*/ 1678329 h 2928488"/>
              <a:gd name="connsiteX27" fmla="*/ 439838 w 833377"/>
              <a:gd name="connsiteY27" fmla="*/ 1666754 h 2928488"/>
              <a:gd name="connsiteX28" fmla="*/ 347240 w 833377"/>
              <a:gd name="connsiteY28" fmla="*/ 1678329 h 2928488"/>
              <a:gd name="connsiteX29" fmla="*/ 347240 w 833377"/>
              <a:gd name="connsiteY29" fmla="*/ 1944547 h 2928488"/>
              <a:gd name="connsiteX30" fmla="*/ 358815 w 833377"/>
              <a:gd name="connsiteY30" fmla="*/ 1979271 h 2928488"/>
              <a:gd name="connsiteX31" fmla="*/ 370390 w 833377"/>
              <a:gd name="connsiteY31" fmla="*/ 2025570 h 2928488"/>
              <a:gd name="connsiteX32" fmla="*/ 405114 w 833377"/>
              <a:gd name="connsiteY32" fmla="*/ 2095018 h 2928488"/>
              <a:gd name="connsiteX33" fmla="*/ 393539 w 833377"/>
              <a:gd name="connsiteY33" fmla="*/ 2176041 h 2928488"/>
              <a:gd name="connsiteX34" fmla="*/ 347240 w 833377"/>
              <a:gd name="connsiteY34" fmla="*/ 2233914 h 2928488"/>
              <a:gd name="connsiteX35" fmla="*/ 312516 w 833377"/>
              <a:gd name="connsiteY35" fmla="*/ 2291787 h 2928488"/>
              <a:gd name="connsiteX36" fmla="*/ 300942 w 833377"/>
              <a:gd name="connsiteY36" fmla="*/ 2326511 h 2928488"/>
              <a:gd name="connsiteX37" fmla="*/ 277792 w 833377"/>
              <a:gd name="connsiteY37" fmla="*/ 2361235 h 2928488"/>
              <a:gd name="connsiteX38" fmla="*/ 266218 w 833377"/>
              <a:gd name="connsiteY38" fmla="*/ 2395960 h 2928488"/>
              <a:gd name="connsiteX39" fmla="*/ 243068 w 833377"/>
              <a:gd name="connsiteY39" fmla="*/ 2430684 h 2928488"/>
              <a:gd name="connsiteX40" fmla="*/ 219919 w 833377"/>
              <a:gd name="connsiteY40" fmla="*/ 2534856 h 2928488"/>
              <a:gd name="connsiteX41" fmla="*/ 196769 w 833377"/>
              <a:gd name="connsiteY41" fmla="*/ 2604304 h 2928488"/>
              <a:gd name="connsiteX42" fmla="*/ 185195 w 833377"/>
              <a:gd name="connsiteY42" fmla="*/ 2650603 h 2928488"/>
              <a:gd name="connsiteX43" fmla="*/ 173620 w 833377"/>
              <a:gd name="connsiteY43" fmla="*/ 2708476 h 2928488"/>
              <a:gd name="connsiteX44" fmla="*/ 162045 w 833377"/>
              <a:gd name="connsiteY44" fmla="*/ 2743200 h 2928488"/>
              <a:gd name="connsiteX45" fmla="*/ 127321 w 833377"/>
              <a:gd name="connsiteY45" fmla="*/ 2766349 h 2928488"/>
              <a:gd name="connsiteX46" fmla="*/ 81023 w 833377"/>
              <a:gd name="connsiteY46" fmla="*/ 2835798 h 2928488"/>
              <a:gd name="connsiteX47" fmla="*/ 23149 w 833377"/>
              <a:gd name="connsiteY47" fmla="*/ 2893671 h 2928488"/>
              <a:gd name="connsiteX48" fmla="*/ 0 w 833377"/>
              <a:gd name="connsiteY48" fmla="*/ 2928395 h 292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33377" h="2928488">
                <a:moveTo>
                  <a:pt x="300942" y="0"/>
                </a:moveTo>
                <a:cubicBezTo>
                  <a:pt x="308842" y="39500"/>
                  <a:pt x="319156" y="87839"/>
                  <a:pt x="324091" y="127322"/>
                </a:cubicBezTo>
                <a:cubicBezTo>
                  <a:pt x="350979" y="342422"/>
                  <a:pt x="318969" y="178840"/>
                  <a:pt x="347240" y="277792"/>
                </a:cubicBezTo>
                <a:cubicBezTo>
                  <a:pt x="351610" y="293088"/>
                  <a:pt x="351701" y="309862"/>
                  <a:pt x="358815" y="324091"/>
                </a:cubicBezTo>
                <a:cubicBezTo>
                  <a:pt x="363695" y="333852"/>
                  <a:pt x="374248" y="339524"/>
                  <a:pt x="381964" y="347241"/>
                </a:cubicBezTo>
                <a:cubicBezTo>
                  <a:pt x="429663" y="490333"/>
                  <a:pt x="374864" y="360450"/>
                  <a:pt x="439838" y="451413"/>
                </a:cubicBezTo>
                <a:cubicBezTo>
                  <a:pt x="524495" y="569932"/>
                  <a:pt x="417896" y="437990"/>
                  <a:pt x="474562" y="532435"/>
                </a:cubicBezTo>
                <a:cubicBezTo>
                  <a:pt x="480177" y="541793"/>
                  <a:pt x="490894" y="547064"/>
                  <a:pt x="497711" y="555585"/>
                </a:cubicBezTo>
                <a:cubicBezTo>
                  <a:pt x="506401" y="566448"/>
                  <a:pt x="510392" y="581148"/>
                  <a:pt x="520861" y="590309"/>
                </a:cubicBezTo>
                <a:cubicBezTo>
                  <a:pt x="541799" y="608630"/>
                  <a:pt x="567160" y="621175"/>
                  <a:pt x="590309" y="636608"/>
                </a:cubicBezTo>
                <a:lnTo>
                  <a:pt x="625033" y="659757"/>
                </a:lnTo>
                <a:cubicBezTo>
                  <a:pt x="691375" y="759271"/>
                  <a:pt x="611836" y="633363"/>
                  <a:pt x="659757" y="729205"/>
                </a:cubicBezTo>
                <a:cubicBezTo>
                  <a:pt x="665978" y="741647"/>
                  <a:pt x="676685" y="751487"/>
                  <a:pt x="682906" y="763929"/>
                </a:cubicBezTo>
                <a:cubicBezTo>
                  <a:pt x="688362" y="774842"/>
                  <a:pt x="685854" y="790026"/>
                  <a:pt x="694481" y="798653"/>
                </a:cubicBezTo>
                <a:cubicBezTo>
                  <a:pt x="703108" y="807280"/>
                  <a:pt x="717630" y="806370"/>
                  <a:pt x="729205" y="810228"/>
                </a:cubicBezTo>
                <a:cubicBezTo>
                  <a:pt x="736921" y="825661"/>
                  <a:pt x="745946" y="840507"/>
                  <a:pt x="752354" y="856527"/>
                </a:cubicBezTo>
                <a:cubicBezTo>
                  <a:pt x="761417" y="879183"/>
                  <a:pt x="767788" y="902826"/>
                  <a:pt x="775504" y="925975"/>
                </a:cubicBezTo>
                <a:cubicBezTo>
                  <a:pt x="786533" y="959063"/>
                  <a:pt x="791388" y="970674"/>
                  <a:pt x="798653" y="1006998"/>
                </a:cubicBezTo>
                <a:cubicBezTo>
                  <a:pt x="803256" y="1030011"/>
                  <a:pt x="806030" y="1053356"/>
                  <a:pt x="810228" y="1076446"/>
                </a:cubicBezTo>
                <a:cubicBezTo>
                  <a:pt x="831436" y="1193091"/>
                  <a:pt x="813774" y="1070099"/>
                  <a:pt x="833377" y="1226917"/>
                </a:cubicBezTo>
                <a:cubicBezTo>
                  <a:pt x="829519" y="1284790"/>
                  <a:pt x="835236" y="1344112"/>
                  <a:pt x="821802" y="1400537"/>
                </a:cubicBezTo>
                <a:cubicBezTo>
                  <a:pt x="815358" y="1427602"/>
                  <a:pt x="790937" y="1446836"/>
                  <a:pt x="775504" y="1469985"/>
                </a:cubicBezTo>
                <a:cubicBezTo>
                  <a:pt x="743277" y="1518326"/>
                  <a:pt x="762187" y="1494876"/>
                  <a:pt x="717630" y="1539433"/>
                </a:cubicBezTo>
                <a:cubicBezTo>
                  <a:pt x="684845" y="1637794"/>
                  <a:pt x="730569" y="1517870"/>
                  <a:pt x="682906" y="1597306"/>
                </a:cubicBezTo>
                <a:cubicBezTo>
                  <a:pt x="676629" y="1607768"/>
                  <a:pt x="678651" y="1622269"/>
                  <a:pt x="671331" y="1632030"/>
                </a:cubicBezTo>
                <a:cubicBezTo>
                  <a:pt x="654962" y="1653856"/>
                  <a:pt x="613458" y="1689904"/>
                  <a:pt x="613458" y="1689904"/>
                </a:cubicBezTo>
                <a:cubicBezTo>
                  <a:pt x="571018" y="1686046"/>
                  <a:pt x="528379" y="1683961"/>
                  <a:pt x="486137" y="1678329"/>
                </a:cubicBezTo>
                <a:cubicBezTo>
                  <a:pt x="470369" y="1676226"/>
                  <a:pt x="455746" y="1666754"/>
                  <a:pt x="439838" y="1666754"/>
                </a:cubicBezTo>
                <a:cubicBezTo>
                  <a:pt x="408732" y="1666754"/>
                  <a:pt x="378106" y="1674471"/>
                  <a:pt x="347240" y="1678329"/>
                </a:cubicBezTo>
                <a:cubicBezTo>
                  <a:pt x="319298" y="1790106"/>
                  <a:pt x="328211" y="1735221"/>
                  <a:pt x="347240" y="1944547"/>
                </a:cubicBezTo>
                <a:cubicBezTo>
                  <a:pt x="348345" y="1956698"/>
                  <a:pt x="355463" y="1967540"/>
                  <a:pt x="358815" y="1979271"/>
                </a:cubicBezTo>
                <a:cubicBezTo>
                  <a:pt x="363185" y="1994567"/>
                  <a:pt x="364124" y="2010948"/>
                  <a:pt x="370390" y="2025570"/>
                </a:cubicBezTo>
                <a:cubicBezTo>
                  <a:pt x="437707" y="2182645"/>
                  <a:pt x="356337" y="1948691"/>
                  <a:pt x="405114" y="2095018"/>
                </a:cubicBezTo>
                <a:cubicBezTo>
                  <a:pt x="401256" y="2122026"/>
                  <a:pt x="401378" y="2149910"/>
                  <a:pt x="393539" y="2176041"/>
                </a:cubicBezTo>
                <a:cubicBezTo>
                  <a:pt x="387281" y="2196902"/>
                  <a:pt x="362228" y="2218927"/>
                  <a:pt x="347240" y="2233914"/>
                </a:cubicBezTo>
                <a:cubicBezTo>
                  <a:pt x="314453" y="2332281"/>
                  <a:pt x="360181" y="2212346"/>
                  <a:pt x="312516" y="2291787"/>
                </a:cubicBezTo>
                <a:cubicBezTo>
                  <a:pt x="306239" y="2302249"/>
                  <a:pt x="306398" y="2315598"/>
                  <a:pt x="300942" y="2326511"/>
                </a:cubicBezTo>
                <a:cubicBezTo>
                  <a:pt x="294721" y="2338954"/>
                  <a:pt x="285509" y="2349660"/>
                  <a:pt x="277792" y="2361235"/>
                </a:cubicBezTo>
                <a:cubicBezTo>
                  <a:pt x="273934" y="2372810"/>
                  <a:pt x="271674" y="2385047"/>
                  <a:pt x="266218" y="2395960"/>
                </a:cubicBezTo>
                <a:cubicBezTo>
                  <a:pt x="259997" y="2408403"/>
                  <a:pt x="248548" y="2417898"/>
                  <a:pt x="243068" y="2430684"/>
                </a:cubicBezTo>
                <a:cubicBezTo>
                  <a:pt x="235275" y="2448867"/>
                  <a:pt x="224037" y="2519758"/>
                  <a:pt x="219919" y="2534856"/>
                </a:cubicBezTo>
                <a:cubicBezTo>
                  <a:pt x="213498" y="2558398"/>
                  <a:pt x="202687" y="2580631"/>
                  <a:pt x="196769" y="2604304"/>
                </a:cubicBezTo>
                <a:cubicBezTo>
                  <a:pt x="192911" y="2619737"/>
                  <a:pt x="188646" y="2635074"/>
                  <a:pt x="185195" y="2650603"/>
                </a:cubicBezTo>
                <a:cubicBezTo>
                  <a:pt x="180927" y="2669808"/>
                  <a:pt x="178392" y="2689390"/>
                  <a:pt x="173620" y="2708476"/>
                </a:cubicBezTo>
                <a:cubicBezTo>
                  <a:pt x="170661" y="2720312"/>
                  <a:pt x="169667" y="2733673"/>
                  <a:pt x="162045" y="2743200"/>
                </a:cubicBezTo>
                <a:cubicBezTo>
                  <a:pt x="153355" y="2754063"/>
                  <a:pt x="138896" y="2758633"/>
                  <a:pt x="127321" y="2766349"/>
                </a:cubicBezTo>
                <a:cubicBezTo>
                  <a:pt x="111888" y="2789499"/>
                  <a:pt x="100696" y="2816125"/>
                  <a:pt x="81023" y="2835798"/>
                </a:cubicBezTo>
                <a:lnTo>
                  <a:pt x="23149" y="2893671"/>
                </a:lnTo>
                <a:cubicBezTo>
                  <a:pt x="10355" y="2932055"/>
                  <a:pt x="23776" y="2928395"/>
                  <a:pt x="0" y="2928395"/>
                </a:cubicBezTo>
              </a:path>
            </a:pathLst>
          </a:cu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1990846" y="3727048"/>
            <a:ext cx="752354" cy="2511706"/>
          </a:xfrm>
          <a:custGeom>
            <a:avLst/>
            <a:gdLst>
              <a:gd name="connsiteX0" fmla="*/ 752354 w 752354"/>
              <a:gd name="connsiteY0" fmla="*/ 0 h 2511706"/>
              <a:gd name="connsiteX1" fmla="*/ 694481 w 752354"/>
              <a:gd name="connsiteY1" fmla="*/ 34724 h 2511706"/>
              <a:gd name="connsiteX2" fmla="*/ 682906 w 752354"/>
              <a:gd name="connsiteY2" fmla="*/ 69448 h 2511706"/>
              <a:gd name="connsiteX3" fmla="*/ 671331 w 752354"/>
              <a:gd name="connsiteY3" fmla="*/ 138896 h 2511706"/>
              <a:gd name="connsiteX4" fmla="*/ 625032 w 752354"/>
              <a:gd name="connsiteY4" fmla="*/ 208344 h 2511706"/>
              <a:gd name="connsiteX5" fmla="*/ 613458 w 752354"/>
              <a:gd name="connsiteY5" fmla="*/ 243068 h 2511706"/>
              <a:gd name="connsiteX6" fmla="*/ 590308 w 752354"/>
              <a:gd name="connsiteY6" fmla="*/ 335666 h 2511706"/>
              <a:gd name="connsiteX7" fmla="*/ 601883 w 752354"/>
              <a:gd name="connsiteY7" fmla="*/ 370390 h 2511706"/>
              <a:gd name="connsiteX8" fmla="*/ 636607 w 752354"/>
              <a:gd name="connsiteY8" fmla="*/ 439838 h 2511706"/>
              <a:gd name="connsiteX9" fmla="*/ 648182 w 752354"/>
              <a:gd name="connsiteY9" fmla="*/ 740780 h 2511706"/>
              <a:gd name="connsiteX10" fmla="*/ 659757 w 752354"/>
              <a:gd name="connsiteY10" fmla="*/ 775504 h 2511706"/>
              <a:gd name="connsiteX11" fmla="*/ 671331 w 752354"/>
              <a:gd name="connsiteY11" fmla="*/ 1273215 h 2511706"/>
              <a:gd name="connsiteX12" fmla="*/ 682906 w 752354"/>
              <a:gd name="connsiteY12" fmla="*/ 1319514 h 2511706"/>
              <a:gd name="connsiteX13" fmla="*/ 706055 w 752354"/>
              <a:gd name="connsiteY13" fmla="*/ 1388962 h 2511706"/>
              <a:gd name="connsiteX14" fmla="*/ 717630 w 752354"/>
              <a:gd name="connsiteY14" fmla="*/ 1689904 h 2511706"/>
              <a:gd name="connsiteX15" fmla="*/ 729205 w 752354"/>
              <a:gd name="connsiteY15" fmla="*/ 1759352 h 2511706"/>
              <a:gd name="connsiteX16" fmla="*/ 706055 w 752354"/>
              <a:gd name="connsiteY16" fmla="*/ 1898248 h 2511706"/>
              <a:gd name="connsiteX17" fmla="*/ 648182 w 752354"/>
              <a:gd name="connsiteY17" fmla="*/ 1944547 h 2511706"/>
              <a:gd name="connsiteX18" fmla="*/ 601883 w 752354"/>
              <a:gd name="connsiteY18" fmla="*/ 2013995 h 2511706"/>
              <a:gd name="connsiteX19" fmla="*/ 555584 w 752354"/>
              <a:gd name="connsiteY19" fmla="*/ 2071868 h 2511706"/>
              <a:gd name="connsiteX20" fmla="*/ 486136 w 752354"/>
              <a:gd name="connsiteY20" fmla="*/ 2233914 h 2511706"/>
              <a:gd name="connsiteX21" fmla="*/ 439838 w 752354"/>
              <a:gd name="connsiteY21" fmla="*/ 2222339 h 2511706"/>
              <a:gd name="connsiteX22" fmla="*/ 277792 w 752354"/>
              <a:gd name="connsiteY22" fmla="*/ 2233914 h 2511706"/>
              <a:gd name="connsiteX23" fmla="*/ 243068 w 752354"/>
              <a:gd name="connsiteY23" fmla="*/ 2245489 h 2511706"/>
              <a:gd name="connsiteX24" fmla="*/ 208344 w 752354"/>
              <a:gd name="connsiteY24" fmla="*/ 2280213 h 2511706"/>
              <a:gd name="connsiteX25" fmla="*/ 173620 w 752354"/>
              <a:gd name="connsiteY25" fmla="*/ 2303362 h 2511706"/>
              <a:gd name="connsiteX26" fmla="*/ 150470 w 752354"/>
              <a:gd name="connsiteY26" fmla="*/ 2326511 h 2511706"/>
              <a:gd name="connsiteX27" fmla="*/ 81022 w 752354"/>
              <a:gd name="connsiteY27" fmla="*/ 2372810 h 2511706"/>
              <a:gd name="connsiteX28" fmla="*/ 34724 w 752354"/>
              <a:gd name="connsiteY28" fmla="*/ 2430684 h 2511706"/>
              <a:gd name="connsiteX29" fmla="*/ 11574 w 752354"/>
              <a:gd name="connsiteY29" fmla="*/ 2453833 h 2511706"/>
              <a:gd name="connsiteX30" fmla="*/ 0 w 752354"/>
              <a:gd name="connsiteY30" fmla="*/ 2511706 h 2511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52354" h="2511706">
                <a:moveTo>
                  <a:pt x="752354" y="0"/>
                </a:moveTo>
                <a:cubicBezTo>
                  <a:pt x="733063" y="11575"/>
                  <a:pt x="710389" y="18816"/>
                  <a:pt x="694481" y="34724"/>
                </a:cubicBezTo>
                <a:cubicBezTo>
                  <a:pt x="685854" y="43351"/>
                  <a:pt x="685553" y="57538"/>
                  <a:pt x="682906" y="69448"/>
                </a:cubicBezTo>
                <a:cubicBezTo>
                  <a:pt x="677815" y="92358"/>
                  <a:pt x="680357" y="117233"/>
                  <a:pt x="671331" y="138896"/>
                </a:cubicBezTo>
                <a:cubicBezTo>
                  <a:pt x="660630" y="164578"/>
                  <a:pt x="625032" y="208344"/>
                  <a:pt x="625032" y="208344"/>
                </a:cubicBezTo>
                <a:cubicBezTo>
                  <a:pt x="621174" y="219919"/>
                  <a:pt x="616668" y="231297"/>
                  <a:pt x="613458" y="243068"/>
                </a:cubicBezTo>
                <a:cubicBezTo>
                  <a:pt x="605087" y="273763"/>
                  <a:pt x="590308" y="335666"/>
                  <a:pt x="590308" y="335666"/>
                </a:cubicBezTo>
                <a:cubicBezTo>
                  <a:pt x="594166" y="347241"/>
                  <a:pt x="596427" y="359477"/>
                  <a:pt x="601883" y="370390"/>
                </a:cubicBezTo>
                <a:cubicBezTo>
                  <a:pt x="646759" y="460141"/>
                  <a:pt x="607513" y="352558"/>
                  <a:pt x="636607" y="439838"/>
                </a:cubicBezTo>
                <a:cubicBezTo>
                  <a:pt x="640465" y="540152"/>
                  <a:pt x="641275" y="640630"/>
                  <a:pt x="648182" y="740780"/>
                </a:cubicBezTo>
                <a:cubicBezTo>
                  <a:pt x="649021" y="752952"/>
                  <a:pt x="659227" y="763315"/>
                  <a:pt x="659757" y="775504"/>
                </a:cubicBezTo>
                <a:cubicBezTo>
                  <a:pt x="666965" y="941296"/>
                  <a:pt x="664276" y="1107417"/>
                  <a:pt x="671331" y="1273215"/>
                </a:cubicBezTo>
                <a:cubicBezTo>
                  <a:pt x="672007" y="1289109"/>
                  <a:pt x="678335" y="1304277"/>
                  <a:pt x="682906" y="1319514"/>
                </a:cubicBezTo>
                <a:cubicBezTo>
                  <a:pt x="689918" y="1342886"/>
                  <a:pt x="706055" y="1388962"/>
                  <a:pt x="706055" y="1388962"/>
                </a:cubicBezTo>
                <a:cubicBezTo>
                  <a:pt x="709913" y="1489276"/>
                  <a:pt x="711368" y="1589711"/>
                  <a:pt x="717630" y="1689904"/>
                </a:cubicBezTo>
                <a:cubicBezTo>
                  <a:pt x="719094" y="1713327"/>
                  <a:pt x="729205" y="1735883"/>
                  <a:pt x="729205" y="1759352"/>
                </a:cubicBezTo>
                <a:cubicBezTo>
                  <a:pt x="729205" y="1767741"/>
                  <a:pt x="724166" y="1868063"/>
                  <a:pt x="706055" y="1898248"/>
                </a:cubicBezTo>
                <a:cubicBezTo>
                  <a:pt x="695058" y="1916576"/>
                  <a:pt x="663956" y="1934031"/>
                  <a:pt x="648182" y="1944547"/>
                </a:cubicBezTo>
                <a:cubicBezTo>
                  <a:pt x="627840" y="2005571"/>
                  <a:pt x="650051" y="1956192"/>
                  <a:pt x="601883" y="2013995"/>
                </a:cubicBezTo>
                <a:cubicBezTo>
                  <a:pt x="528886" y="2101592"/>
                  <a:pt x="622926" y="2004528"/>
                  <a:pt x="555584" y="2071868"/>
                </a:cubicBezTo>
                <a:cubicBezTo>
                  <a:pt x="543195" y="2257710"/>
                  <a:pt x="600718" y="2259377"/>
                  <a:pt x="486136" y="2233914"/>
                </a:cubicBezTo>
                <a:cubicBezTo>
                  <a:pt x="470607" y="2230463"/>
                  <a:pt x="455271" y="2226197"/>
                  <a:pt x="439838" y="2222339"/>
                </a:cubicBezTo>
                <a:cubicBezTo>
                  <a:pt x="385823" y="2226197"/>
                  <a:pt x="331574" y="2227587"/>
                  <a:pt x="277792" y="2233914"/>
                </a:cubicBezTo>
                <a:cubicBezTo>
                  <a:pt x="265675" y="2235340"/>
                  <a:pt x="253220" y="2238721"/>
                  <a:pt x="243068" y="2245489"/>
                </a:cubicBezTo>
                <a:cubicBezTo>
                  <a:pt x="229448" y="2254569"/>
                  <a:pt x="220919" y="2269734"/>
                  <a:pt x="208344" y="2280213"/>
                </a:cubicBezTo>
                <a:cubicBezTo>
                  <a:pt x="197657" y="2289119"/>
                  <a:pt x="184483" y="2294672"/>
                  <a:pt x="173620" y="2303362"/>
                </a:cubicBezTo>
                <a:cubicBezTo>
                  <a:pt x="165098" y="2310179"/>
                  <a:pt x="159200" y="2319963"/>
                  <a:pt x="150470" y="2326511"/>
                </a:cubicBezTo>
                <a:cubicBezTo>
                  <a:pt x="128212" y="2343204"/>
                  <a:pt x="100695" y="2353136"/>
                  <a:pt x="81022" y="2372810"/>
                </a:cubicBezTo>
                <a:cubicBezTo>
                  <a:pt x="25119" y="2428715"/>
                  <a:pt x="93140" y="2357665"/>
                  <a:pt x="34724" y="2430684"/>
                </a:cubicBezTo>
                <a:cubicBezTo>
                  <a:pt x="27907" y="2439205"/>
                  <a:pt x="19291" y="2446117"/>
                  <a:pt x="11574" y="2453833"/>
                </a:cubicBezTo>
                <a:lnTo>
                  <a:pt x="0" y="2511706"/>
                </a:ln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2777924" y="3796496"/>
            <a:ext cx="729205" cy="2816826"/>
          </a:xfrm>
          <a:custGeom>
            <a:avLst/>
            <a:gdLst>
              <a:gd name="connsiteX0" fmla="*/ 300942 w 729205"/>
              <a:gd name="connsiteY0" fmla="*/ 0 h 2816826"/>
              <a:gd name="connsiteX1" fmla="*/ 324091 w 729205"/>
              <a:gd name="connsiteY1" fmla="*/ 57874 h 2816826"/>
              <a:gd name="connsiteX2" fmla="*/ 347241 w 729205"/>
              <a:gd name="connsiteY2" fmla="*/ 81023 h 2816826"/>
              <a:gd name="connsiteX3" fmla="*/ 358815 w 729205"/>
              <a:gd name="connsiteY3" fmla="*/ 185195 h 2816826"/>
              <a:gd name="connsiteX4" fmla="*/ 370390 w 729205"/>
              <a:gd name="connsiteY4" fmla="*/ 254643 h 2816826"/>
              <a:gd name="connsiteX5" fmla="*/ 393539 w 729205"/>
              <a:gd name="connsiteY5" fmla="*/ 358815 h 2816826"/>
              <a:gd name="connsiteX6" fmla="*/ 416689 w 729205"/>
              <a:gd name="connsiteY6" fmla="*/ 428263 h 2816826"/>
              <a:gd name="connsiteX7" fmla="*/ 428263 w 729205"/>
              <a:gd name="connsiteY7" fmla="*/ 497712 h 2816826"/>
              <a:gd name="connsiteX8" fmla="*/ 451413 w 729205"/>
              <a:gd name="connsiteY8" fmla="*/ 520861 h 2816826"/>
              <a:gd name="connsiteX9" fmla="*/ 509286 w 729205"/>
              <a:gd name="connsiteY9" fmla="*/ 613458 h 2816826"/>
              <a:gd name="connsiteX10" fmla="*/ 555585 w 729205"/>
              <a:gd name="connsiteY10" fmla="*/ 682907 h 2816826"/>
              <a:gd name="connsiteX11" fmla="*/ 578734 w 729205"/>
              <a:gd name="connsiteY11" fmla="*/ 717631 h 2816826"/>
              <a:gd name="connsiteX12" fmla="*/ 601884 w 729205"/>
              <a:gd name="connsiteY12" fmla="*/ 740780 h 2816826"/>
              <a:gd name="connsiteX13" fmla="*/ 613458 w 729205"/>
              <a:gd name="connsiteY13" fmla="*/ 775504 h 2816826"/>
              <a:gd name="connsiteX14" fmla="*/ 636608 w 729205"/>
              <a:gd name="connsiteY14" fmla="*/ 798653 h 2816826"/>
              <a:gd name="connsiteX15" fmla="*/ 682906 w 729205"/>
              <a:gd name="connsiteY15" fmla="*/ 868101 h 2816826"/>
              <a:gd name="connsiteX16" fmla="*/ 706056 w 729205"/>
              <a:gd name="connsiteY16" fmla="*/ 902826 h 2816826"/>
              <a:gd name="connsiteX17" fmla="*/ 729205 w 729205"/>
              <a:gd name="connsiteY17" fmla="*/ 937550 h 2816826"/>
              <a:gd name="connsiteX18" fmla="*/ 717630 w 729205"/>
              <a:gd name="connsiteY18" fmla="*/ 1331089 h 2816826"/>
              <a:gd name="connsiteX19" fmla="*/ 706056 w 729205"/>
              <a:gd name="connsiteY19" fmla="*/ 1365813 h 2816826"/>
              <a:gd name="connsiteX20" fmla="*/ 671332 w 729205"/>
              <a:gd name="connsiteY20" fmla="*/ 1400537 h 2816826"/>
              <a:gd name="connsiteX21" fmla="*/ 625033 w 729205"/>
              <a:gd name="connsiteY21" fmla="*/ 1469985 h 2816826"/>
              <a:gd name="connsiteX22" fmla="*/ 555585 w 729205"/>
              <a:gd name="connsiteY22" fmla="*/ 1493134 h 2816826"/>
              <a:gd name="connsiteX23" fmla="*/ 544010 w 729205"/>
              <a:gd name="connsiteY23" fmla="*/ 1446836 h 2816826"/>
              <a:gd name="connsiteX24" fmla="*/ 497711 w 729205"/>
              <a:gd name="connsiteY24" fmla="*/ 1388962 h 2816826"/>
              <a:gd name="connsiteX25" fmla="*/ 405114 w 729205"/>
              <a:gd name="connsiteY25" fmla="*/ 1400537 h 2816826"/>
              <a:gd name="connsiteX26" fmla="*/ 335666 w 729205"/>
              <a:gd name="connsiteY26" fmla="*/ 1423686 h 2816826"/>
              <a:gd name="connsiteX27" fmla="*/ 254643 w 729205"/>
              <a:gd name="connsiteY27" fmla="*/ 1504709 h 2816826"/>
              <a:gd name="connsiteX28" fmla="*/ 277792 w 729205"/>
              <a:gd name="connsiteY28" fmla="*/ 1701479 h 2816826"/>
              <a:gd name="connsiteX29" fmla="*/ 289367 w 729205"/>
              <a:gd name="connsiteY29" fmla="*/ 1736203 h 2816826"/>
              <a:gd name="connsiteX30" fmla="*/ 312517 w 729205"/>
              <a:gd name="connsiteY30" fmla="*/ 1770927 h 2816826"/>
              <a:gd name="connsiteX31" fmla="*/ 347241 w 729205"/>
              <a:gd name="connsiteY31" fmla="*/ 1828800 h 2816826"/>
              <a:gd name="connsiteX32" fmla="*/ 381965 w 729205"/>
              <a:gd name="connsiteY32" fmla="*/ 1886674 h 2816826"/>
              <a:gd name="connsiteX33" fmla="*/ 358815 w 729205"/>
              <a:gd name="connsiteY33" fmla="*/ 1944547 h 2816826"/>
              <a:gd name="connsiteX34" fmla="*/ 324091 w 729205"/>
              <a:gd name="connsiteY34" fmla="*/ 2025570 h 2816826"/>
              <a:gd name="connsiteX35" fmla="*/ 289367 w 729205"/>
              <a:gd name="connsiteY35" fmla="*/ 2048719 h 2816826"/>
              <a:gd name="connsiteX36" fmla="*/ 277792 w 729205"/>
              <a:gd name="connsiteY36" fmla="*/ 2095018 h 2816826"/>
              <a:gd name="connsiteX37" fmla="*/ 254643 w 729205"/>
              <a:gd name="connsiteY37" fmla="*/ 2129742 h 2816826"/>
              <a:gd name="connsiteX38" fmla="*/ 243068 w 729205"/>
              <a:gd name="connsiteY38" fmla="*/ 2164466 h 2816826"/>
              <a:gd name="connsiteX39" fmla="*/ 231494 w 729205"/>
              <a:gd name="connsiteY39" fmla="*/ 2314937 h 2816826"/>
              <a:gd name="connsiteX40" fmla="*/ 196770 w 729205"/>
              <a:gd name="connsiteY40" fmla="*/ 2384385 h 2816826"/>
              <a:gd name="connsiteX41" fmla="*/ 162046 w 729205"/>
              <a:gd name="connsiteY41" fmla="*/ 2453833 h 2816826"/>
              <a:gd name="connsiteX42" fmla="*/ 138896 w 729205"/>
              <a:gd name="connsiteY42" fmla="*/ 2615879 h 2816826"/>
              <a:gd name="connsiteX43" fmla="*/ 127322 w 729205"/>
              <a:gd name="connsiteY43" fmla="*/ 2696901 h 2816826"/>
              <a:gd name="connsiteX44" fmla="*/ 69448 w 729205"/>
              <a:gd name="connsiteY44" fmla="*/ 2812648 h 2816826"/>
              <a:gd name="connsiteX45" fmla="*/ 0 w 729205"/>
              <a:gd name="connsiteY45" fmla="*/ 2812648 h 281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729205" h="2816826">
                <a:moveTo>
                  <a:pt x="300942" y="0"/>
                </a:moveTo>
                <a:cubicBezTo>
                  <a:pt x="308658" y="19291"/>
                  <a:pt x="313783" y="39834"/>
                  <a:pt x="324091" y="57874"/>
                </a:cubicBezTo>
                <a:cubicBezTo>
                  <a:pt x="329505" y="67349"/>
                  <a:pt x="344370" y="70495"/>
                  <a:pt x="347241" y="81023"/>
                </a:cubicBezTo>
                <a:cubicBezTo>
                  <a:pt x="356434" y="114730"/>
                  <a:pt x="354198" y="150564"/>
                  <a:pt x="358815" y="185195"/>
                </a:cubicBezTo>
                <a:cubicBezTo>
                  <a:pt x="361917" y="208458"/>
                  <a:pt x="366192" y="231553"/>
                  <a:pt x="370390" y="254643"/>
                </a:cubicBezTo>
                <a:cubicBezTo>
                  <a:pt x="375472" y="282592"/>
                  <a:pt x="384967" y="330241"/>
                  <a:pt x="393539" y="358815"/>
                </a:cubicBezTo>
                <a:cubicBezTo>
                  <a:pt x="400551" y="382187"/>
                  <a:pt x="416689" y="428263"/>
                  <a:pt x="416689" y="428263"/>
                </a:cubicBezTo>
                <a:cubicBezTo>
                  <a:pt x="420547" y="451413"/>
                  <a:pt x="420023" y="475737"/>
                  <a:pt x="428263" y="497712"/>
                </a:cubicBezTo>
                <a:cubicBezTo>
                  <a:pt x="432095" y="507930"/>
                  <a:pt x="446533" y="511100"/>
                  <a:pt x="451413" y="520861"/>
                </a:cubicBezTo>
                <a:cubicBezTo>
                  <a:pt x="499623" y="617281"/>
                  <a:pt x="442479" y="568921"/>
                  <a:pt x="509286" y="613458"/>
                </a:cubicBezTo>
                <a:lnTo>
                  <a:pt x="555585" y="682907"/>
                </a:lnTo>
                <a:cubicBezTo>
                  <a:pt x="563301" y="694482"/>
                  <a:pt x="568897" y="707795"/>
                  <a:pt x="578734" y="717631"/>
                </a:cubicBezTo>
                <a:lnTo>
                  <a:pt x="601884" y="740780"/>
                </a:lnTo>
                <a:cubicBezTo>
                  <a:pt x="605742" y="752355"/>
                  <a:pt x="607181" y="765042"/>
                  <a:pt x="613458" y="775504"/>
                </a:cubicBezTo>
                <a:cubicBezTo>
                  <a:pt x="619073" y="784862"/>
                  <a:pt x="630060" y="789923"/>
                  <a:pt x="636608" y="798653"/>
                </a:cubicBezTo>
                <a:cubicBezTo>
                  <a:pt x="653301" y="820911"/>
                  <a:pt x="667473" y="844952"/>
                  <a:pt x="682906" y="868101"/>
                </a:cubicBezTo>
                <a:lnTo>
                  <a:pt x="706056" y="902826"/>
                </a:lnTo>
                <a:lnTo>
                  <a:pt x="729205" y="937550"/>
                </a:lnTo>
                <a:cubicBezTo>
                  <a:pt x="725347" y="1068730"/>
                  <a:pt x="724713" y="1200044"/>
                  <a:pt x="717630" y="1331089"/>
                </a:cubicBezTo>
                <a:cubicBezTo>
                  <a:pt x="716971" y="1343272"/>
                  <a:pt x="712824" y="1355661"/>
                  <a:pt x="706056" y="1365813"/>
                </a:cubicBezTo>
                <a:cubicBezTo>
                  <a:pt x="696976" y="1379433"/>
                  <a:pt x="681382" y="1387616"/>
                  <a:pt x="671332" y="1400537"/>
                </a:cubicBezTo>
                <a:cubicBezTo>
                  <a:pt x="654251" y="1422498"/>
                  <a:pt x="651427" y="1461187"/>
                  <a:pt x="625033" y="1469985"/>
                </a:cubicBezTo>
                <a:lnTo>
                  <a:pt x="555585" y="1493134"/>
                </a:lnTo>
                <a:cubicBezTo>
                  <a:pt x="551727" y="1477701"/>
                  <a:pt x="550276" y="1461457"/>
                  <a:pt x="544010" y="1446836"/>
                </a:cubicBezTo>
                <a:cubicBezTo>
                  <a:pt x="533058" y="1421283"/>
                  <a:pt x="516380" y="1407631"/>
                  <a:pt x="497711" y="1388962"/>
                </a:cubicBezTo>
                <a:cubicBezTo>
                  <a:pt x="466845" y="1392820"/>
                  <a:pt x="435529" y="1394019"/>
                  <a:pt x="405114" y="1400537"/>
                </a:cubicBezTo>
                <a:cubicBezTo>
                  <a:pt x="381254" y="1405650"/>
                  <a:pt x="335666" y="1423686"/>
                  <a:pt x="335666" y="1423686"/>
                </a:cubicBezTo>
                <a:cubicBezTo>
                  <a:pt x="256066" y="1476753"/>
                  <a:pt x="275016" y="1443591"/>
                  <a:pt x="254643" y="1504709"/>
                </a:cubicBezTo>
                <a:cubicBezTo>
                  <a:pt x="261744" y="1589918"/>
                  <a:pt x="259694" y="1629084"/>
                  <a:pt x="277792" y="1701479"/>
                </a:cubicBezTo>
                <a:cubicBezTo>
                  <a:pt x="280751" y="1713316"/>
                  <a:pt x="283911" y="1725290"/>
                  <a:pt x="289367" y="1736203"/>
                </a:cubicBezTo>
                <a:cubicBezTo>
                  <a:pt x="295588" y="1748645"/>
                  <a:pt x="304800" y="1759352"/>
                  <a:pt x="312517" y="1770927"/>
                </a:cubicBezTo>
                <a:cubicBezTo>
                  <a:pt x="345304" y="1869294"/>
                  <a:pt x="299576" y="1749359"/>
                  <a:pt x="347241" y="1828800"/>
                </a:cubicBezTo>
                <a:cubicBezTo>
                  <a:pt x="392320" y="1903931"/>
                  <a:pt x="323306" y="1828015"/>
                  <a:pt x="381965" y="1886674"/>
                </a:cubicBezTo>
                <a:cubicBezTo>
                  <a:pt x="374248" y="1905965"/>
                  <a:pt x="365385" y="1924836"/>
                  <a:pt x="358815" y="1944547"/>
                </a:cubicBezTo>
                <a:cubicBezTo>
                  <a:pt x="345532" y="1984396"/>
                  <a:pt x="354610" y="1995052"/>
                  <a:pt x="324091" y="2025570"/>
                </a:cubicBezTo>
                <a:cubicBezTo>
                  <a:pt x="314254" y="2035406"/>
                  <a:pt x="300942" y="2041003"/>
                  <a:pt x="289367" y="2048719"/>
                </a:cubicBezTo>
                <a:cubicBezTo>
                  <a:pt x="285509" y="2064152"/>
                  <a:pt x="284058" y="2080396"/>
                  <a:pt x="277792" y="2095018"/>
                </a:cubicBezTo>
                <a:cubicBezTo>
                  <a:pt x="272312" y="2107804"/>
                  <a:pt x="260864" y="2117300"/>
                  <a:pt x="254643" y="2129742"/>
                </a:cubicBezTo>
                <a:cubicBezTo>
                  <a:pt x="249187" y="2140655"/>
                  <a:pt x="246926" y="2152891"/>
                  <a:pt x="243068" y="2164466"/>
                </a:cubicBezTo>
                <a:cubicBezTo>
                  <a:pt x="239210" y="2214623"/>
                  <a:pt x="237733" y="2265020"/>
                  <a:pt x="231494" y="2314937"/>
                </a:cubicBezTo>
                <a:cubicBezTo>
                  <a:pt x="226645" y="2353726"/>
                  <a:pt x="214002" y="2349922"/>
                  <a:pt x="196770" y="2384385"/>
                </a:cubicBezTo>
                <a:cubicBezTo>
                  <a:pt x="148849" y="2480227"/>
                  <a:pt x="228388" y="2354319"/>
                  <a:pt x="162046" y="2453833"/>
                </a:cubicBezTo>
                <a:cubicBezTo>
                  <a:pt x="137387" y="2675756"/>
                  <a:pt x="163467" y="2468451"/>
                  <a:pt x="138896" y="2615879"/>
                </a:cubicBezTo>
                <a:cubicBezTo>
                  <a:pt x="134411" y="2642789"/>
                  <a:pt x="133456" y="2670318"/>
                  <a:pt x="127322" y="2696901"/>
                </a:cubicBezTo>
                <a:cubicBezTo>
                  <a:pt x="122373" y="2718345"/>
                  <a:pt x="99602" y="2799247"/>
                  <a:pt x="69448" y="2812648"/>
                </a:cubicBezTo>
                <a:cubicBezTo>
                  <a:pt x="48294" y="2822050"/>
                  <a:pt x="23149" y="2812648"/>
                  <a:pt x="0" y="2812648"/>
                </a:cubicBez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C:\Users\Deb\AppData\Local\Microsoft\Windows\Temporary Internet Files\Content.IE5\TPPNEJT6\MM900236357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153" y="3578380"/>
            <a:ext cx="707647" cy="183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Deb\AppData\Local\Microsoft\Windows\Temporary Internet Files\Content.IE5\TPPNEJT6\MM900236357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353" y="5486400"/>
            <a:ext cx="707647" cy="90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67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 descr="C:\Users\Deb\Pictures\Nikon Transfer 2\Spirit Ridge Fire\Lighting Burnout   Flickr - Photo Sharing!_files\14927557550_2f8cf9f53c_c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" r="5500"/>
          <a:stretch>
            <a:fillRect/>
          </a:stretch>
        </p:blipFill>
        <p:spPr bwMode="auto">
          <a:xfrm>
            <a:off x="-32279" y="0"/>
            <a:ext cx="91762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37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G:\Payment's Pics\IMG_28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16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 descr="G:\Payment's Pics\IMG_28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33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 descr="G:\Payment's Pics\IMG_28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69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 descr="G:\Payment's Pics\IMG_28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8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4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590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4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434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4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629400" y="57912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 action="ppaction://hlinkfile"/>
              </a:rPr>
              <a:t>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30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1" y="1981200"/>
            <a:ext cx="8937682" cy="2895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4267200"/>
            <a:ext cx="152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Redmond, OR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91400" y="2590800"/>
            <a:ext cx="1447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Duluth, MN</a:t>
            </a:r>
            <a:endParaRPr lang="en-US" dirty="0"/>
          </a:p>
        </p:txBody>
      </p:sp>
      <p:pic>
        <p:nvPicPr>
          <p:cNvPr id="3074" name="Picture 2" descr="C:\Users\Deb\AppData\Local\Microsoft\Windows\Temporary Internet Files\Content.IE5\QGT7LQ1S\MC900388678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944" y="2991917"/>
            <a:ext cx="1804111" cy="87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93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3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666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3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572000" y="58674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 action="ppaction://hlinkfile"/>
              </a:rPr>
              <a:t>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20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4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47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4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971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3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119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3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628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3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288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40" y="-14262"/>
            <a:ext cx="7604218" cy="6872262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 rot="1853166">
            <a:off x="4267200" y="3953011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Spirit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smtClean="0">
                <a:solidFill>
                  <a:srgbClr val="00B0F0"/>
                </a:solidFill>
              </a:rPr>
              <a:t>Ridge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6" name="Multiply 5"/>
          <p:cNvSpPr/>
          <p:nvPr/>
        </p:nvSpPr>
        <p:spPr>
          <a:xfrm>
            <a:off x="4495800" y="2362200"/>
            <a:ext cx="457200" cy="457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026742" y="2441294"/>
            <a:ext cx="1983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Second Pump Site</a:t>
            </a: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2534856" y="3606167"/>
            <a:ext cx="578734" cy="120881"/>
          </a:xfrm>
          <a:custGeom>
            <a:avLst/>
            <a:gdLst>
              <a:gd name="connsiteX0" fmla="*/ 0 w 578734"/>
              <a:gd name="connsiteY0" fmla="*/ 51433 h 120881"/>
              <a:gd name="connsiteX1" fmla="*/ 57873 w 578734"/>
              <a:gd name="connsiteY1" fmla="*/ 16709 h 120881"/>
              <a:gd name="connsiteX2" fmla="*/ 312516 w 578734"/>
              <a:gd name="connsiteY2" fmla="*/ 16709 h 120881"/>
              <a:gd name="connsiteX3" fmla="*/ 358815 w 578734"/>
              <a:gd name="connsiteY3" fmla="*/ 28284 h 120881"/>
              <a:gd name="connsiteX4" fmla="*/ 428263 w 578734"/>
              <a:gd name="connsiteY4" fmla="*/ 74582 h 120881"/>
              <a:gd name="connsiteX5" fmla="*/ 532435 w 578734"/>
              <a:gd name="connsiteY5" fmla="*/ 97732 h 120881"/>
              <a:gd name="connsiteX6" fmla="*/ 578734 w 578734"/>
              <a:gd name="connsiteY6" fmla="*/ 120881 h 120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8734" h="120881">
                <a:moveTo>
                  <a:pt x="0" y="51433"/>
                </a:moveTo>
                <a:cubicBezTo>
                  <a:pt x="19291" y="39858"/>
                  <a:pt x="37751" y="26770"/>
                  <a:pt x="57873" y="16709"/>
                </a:cubicBezTo>
                <a:cubicBezTo>
                  <a:pt x="130764" y="-19737"/>
                  <a:pt x="269780" y="14460"/>
                  <a:pt x="312516" y="16709"/>
                </a:cubicBezTo>
                <a:cubicBezTo>
                  <a:pt x="327949" y="20567"/>
                  <a:pt x="344586" y="21170"/>
                  <a:pt x="358815" y="28284"/>
                </a:cubicBezTo>
                <a:cubicBezTo>
                  <a:pt x="383700" y="40726"/>
                  <a:pt x="400981" y="69125"/>
                  <a:pt x="428263" y="74582"/>
                </a:cubicBezTo>
                <a:cubicBezTo>
                  <a:pt x="468049" y="82539"/>
                  <a:pt x="494290" y="86834"/>
                  <a:pt x="532435" y="97732"/>
                </a:cubicBezTo>
                <a:cubicBezTo>
                  <a:pt x="569676" y="108372"/>
                  <a:pt x="559721" y="101868"/>
                  <a:pt x="578734" y="120881"/>
                </a:cubicBezTo>
              </a:path>
            </a:pathLst>
          </a:cu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673752" y="2685327"/>
            <a:ext cx="1921397" cy="1123041"/>
          </a:xfrm>
          <a:custGeom>
            <a:avLst/>
            <a:gdLst>
              <a:gd name="connsiteX0" fmla="*/ 1921397 w 1921397"/>
              <a:gd name="connsiteY0" fmla="*/ 0 h 1123041"/>
              <a:gd name="connsiteX1" fmla="*/ 1736202 w 1921397"/>
              <a:gd name="connsiteY1" fmla="*/ 57873 h 1123041"/>
              <a:gd name="connsiteX2" fmla="*/ 1643605 w 1921397"/>
              <a:gd name="connsiteY2" fmla="*/ 138896 h 1123041"/>
              <a:gd name="connsiteX3" fmla="*/ 1608881 w 1921397"/>
              <a:gd name="connsiteY3" fmla="*/ 150470 h 1123041"/>
              <a:gd name="connsiteX4" fmla="*/ 1585732 w 1921397"/>
              <a:gd name="connsiteY4" fmla="*/ 173620 h 1123041"/>
              <a:gd name="connsiteX5" fmla="*/ 1516283 w 1921397"/>
              <a:gd name="connsiteY5" fmla="*/ 196769 h 1123041"/>
              <a:gd name="connsiteX6" fmla="*/ 1458410 w 1921397"/>
              <a:gd name="connsiteY6" fmla="*/ 243068 h 1123041"/>
              <a:gd name="connsiteX7" fmla="*/ 1423686 w 1921397"/>
              <a:gd name="connsiteY7" fmla="*/ 254643 h 1123041"/>
              <a:gd name="connsiteX8" fmla="*/ 1388962 w 1921397"/>
              <a:gd name="connsiteY8" fmla="*/ 277792 h 1123041"/>
              <a:gd name="connsiteX9" fmla="*/ 1354238 w 1921397"/>
              <a:gd name="connsiteY9" fmla="*/ 312516 h 1123041"/>
              <a:gd name="connsiteX10" fmla="*/ 1238491 w 1921397"/>
              <a:gd name="connsiteY10" fmla="*/ 347240 h 1123041"/>
              <a:gd name="connsiteX11" fmla="*/ 1041721 w 1921397"/>
              <a:gd name="connsiteY11" fmla="*/ 381964 h 1123041"/>
              <a:gd name="connsiteX12" fmla="*/ 1018572 w 1921397"/>
              <a:gd name="connsiteY12" fmla="*/ 405114 h 1123041"/>
              <a:gd name="connsiteX13" fmla="*/ 972273 w 1921397"/>
              <a:gd name="connsiteY13" fmla="*/ 474562 h 1123041"/>
              <a:gd name="connsiteX14" fmla="*/ 937549 w 1921397"/>
              <a:gd name="connsiteY14" fmla="*/ 544010 h 1123041"/>
              <a:gd name="connsiteX15" fmla="*/ 925975 w 1921397"/>
              <a:gd name="connsiteY15" fmla="*/ 578734 h 1123041"/>
              <a:gd name="connsiteX16" fmla="*/ 902825 w 1921397"/>
              <a:gd name="connsiteY16" fmla="*/ 601883 h 1123041"/>
              <a:gd name="connsiteX17" fmla="*/ 856526 w 1921397"/>
              <a:gd name="connsiteY17" fmla="*/ 671331 h 1123041"/>
              <a:gd name="connsiteX18" fmla="*/ 833377 w 1921397"/>
              <a:gd name="connsiteY18" fmla="*/ 706055 h 1123041"/>
              <a:gd name="connsiteX19" fmla="*/ 787078 w 1921397"/>
              <a:gd name="connsiteY19" fmla="*/ 752354 h 1123041"/>
              <a:gd name="connsiteX20" fmla="*/ 752354 w 1921397"/>
              <a:gd name="connsiteY20" fmla="*/ 787078 h 1123041"/>
              <a:gd name="connsiteX21" fmla="*/ 717630 w 1921397"/>
              <a:gd name="connsiteY21" fmla="*/ 810227 h 1123041"/>
              <a:gd name="connsiteX22" fmla="*/ 659757 w 1921397"/>
              <a:gd name="connsiteY22" fmla="*/ 879676 h 1123041"/>
              <a:gd name="connsiteX23" fmla="*/ 636607 w 1921397"/>
              <a:gd name="connsiteY23" fmla="*/ 902825 h 1123041"/>
              <a:gd name="connsiteX24" fmla="*/ 590309 w 1921397"/>
              <a:gd name="connsiteY24" fmla="*/ 949124 h 1123041"/>
              <a:gd name="connsiteX25" fmla="*/ 532435 w 1921397"/>
              <a:gd name="connsiteY25" fmla="*/ 1006997 h 1123041"/>
              <a:gd name="connsiteX26" fmla="*/ 509286 w 1921397"/>
              <a:gd name="connsiteY26" fmla="*/ 1041721 h 1123041"/>
              <a:gd name="connsiteX27" fmla="*/ 474562 w 1921397"/>
              <a:gd name="connsiteY27" fmla="*/ 1064870 h 1123041"/>
              <a:gd name="connsiteX28" fmla="*/ 428263 w 1921397"/>
              <a:gd name="connsiteY28" fmla="*/ 1122744 h 1123041"/>
              <a:gd name="connsiteX29" fmla="*/ 358815 w 1921397"/>
              <a:gd name="connsiteY29" fmla="*/ 1088020 h 1123041"/>
              <a:gd name="connsiteX30" fmla="*/ 324091 w 1921397"/>
              <a:gd name="connsiteY30" fmla="*/ 1076445 h 1123041"/>
              <a:gd name="connsiteX31" fmla="*/ 231494 w 1921397"/>
              <a:gd name="connsiteY31" fmla="*/ 1053296 h 1123041"/>
              <a:gd name="connsiteX32" fmla="*/ 196770 w 1921397"/>
              <a:gd name="connsiteY32" fmla="*/ 1041721 h 1123041"/>
              <a:gd name="connsiteX33" fmla="*/ 150471 w 1921397"/>
              <a:gd name="connsiteY33" fmla="*/ 1030146 h 1123041"/>
              <a:gd name="connsiteX34" fmla="*/ 0 w 1921397"/>
              <a:gd name="connsiteY34" fmla="*/ 1030146 h 112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921397" h="1123041">
                <a:moveTo>
                  <a:pt x="1921397" y="0"/>
                </a:moveTo>
                <a:cubicBezTo>
                  <a:pt x="1811695" y="87761"/>
                  <a:pt x="1920128" y="18460"/>
                  <a:pt x="1736202" y="57873"/>
                </a:cubicBezTo>
                <a:cubicBezTo>
                  <a:pt x="1703639" y="64851"/>
                  <a:pt x="1662559" y="132578"/>
                  <a:pt x="1643605" y="138896"/>
                </a:cubicBezTo>
                <a:lnTo>
                  <a:pt x="1608881" y="150470"/>
                </a:lnTo>
                <a:cubicBezTo>
                  <a:pt x="1601165" y="158187"/>
                  <a:pt x="1595493" y="168740"/>
                  <a:pt x="1585732" y="173620"/>
                </a:cubicBezTo>
                <a:cubicBezTo>
                  <a:pt x="1563906" y="184533"/>
                  <a:pt x="1516283" y="196769"/>
                  <a:pt x="1516283" y="196769"/>
                </a:cubicBezTo>
                <a:cubicBezTo>
                  <a:pt x="1494750" y="218303"/>
                  <a:pt x="1487615" y="228466"/>
                  <a:pt x="1458410" y="243068"/>
                </a:cubicBezTo>
                <a:cubicBezTo>
                  <a:pt x="1447497" y="248524"/>
                  <a:pt x="1434599" y="249187"/>
                  <a:pt x="1423686" y="254643"/>
                </a:cubicBezTo>
                <a:cubicBezTo>
                  <a:pt x="1411244" y="260864"/>
                  <a:pt x="1399649" y="268886"/>
                  <a:pt x="1388962" y="277792"/>
                </a:cubicBezTo>
                <a:cubicBezTo>
                  <a:pt x="1376387" y="288271"/>
                  <a:pt x="1368547" y="304567"/>
                  <a:pt x="1354238" y="312516"/>
                </a:cubicBezTo>
                <a:cubicBezTo>
                  <a:pt x="1322215" y="330306"/>
                  <a:pt x="1274226" y="336520"/>
                  <a:pt x="1238491" y="347240"/>
                </a:cubicBezTo>
                <a:cubicBezTo>
                  <a:pt x="1111099" y="385457"/>
                  <a:pt x="1223933" y="365399"/>
                  <a:pt x="1041721" y="381964"/>
                </a:cubicBezTo>
                <a:cubicBezTo>
                  <a:pt x="1034005" y="389681"/>
                  <a:pt x="1025120" y="396384"/>
                  <a:pt x="1018572" y="405114"/>
                </a:cubicBezTo>
                <a:cubicBezTo>
                  <a:pt x="1001879" y="427372"/>
                  <a:pt x="972273" y="474562"/>
                  <a:pt x="972273" y="474562"/>
                </a:cubicBezTo>
                <a:cubicBezTo>
                  <a:pt x="943182" y="561841"/>
                  <a:pt x="982425" y="454259"/>
                  <a:pt x="937549" y="544010"/>
                </a:cubicBezTo>
                <a:cubicBezTo>
                  <a:pt x="932093" y="554923"/>
                  <a:pt x="932252" y="568272"/>
                  <a:pt x="925975" y="578734"/>
                </a:cubicBezTo>
                <a:cubicBezTo>
                  <a:pt x="920360" y="588092"/>
                  <a:pt x="909373" y="593153"/>
                  <a:pt x="902825" y="601883"/>
                </a:cubicBezTo>
                <a:cubicBezTo>
                  <a:pt x="886132" y="624141"/>
                  <a:pt x="871959" y="648182"/>
                  <a:pt x="856526" y="671331"/>
                </a:cubicBezTo>
                <a:cubicBezTo>
                  <a:pt x="848810" y="682906"/>
                  <a:pt x="843214" y="696218"/>
                  <a:pt x="833377" y="706055"/>
                </a:cubicBezTo>
                <a:lnTo>
                  <a:pt x="787078" y="752354"/>
                </a:lnTo>
                <a:cubicBezTo>
                  <a:pt x="775503" y="763929"/>
                  <a:pt x="765974" y="777998"/>
                  <a:pt x="752354" y="787078"/>
                </a:cubicBezTo>
                <a:cubicBezTo>
                  <a:pt x="740779" y="794794"/>
                  <a:pt x="728493" y="801537"/>
                  <a:pt x="717630" y="810227"/>
                </a:cubicBezTo>
                <a:cubicBezTo>
                  <a:pt x="691455" y="831167"/>
                  <a:pt x="682264" y="852668"/>
                  <a:pt x="659757" y="879676"/>
                </a:cubicBezTo>
                <a:cubicBezTo>
                  <a:pt x="652771" y="888059"/>
                  <a:pt x="644324" y="895109"/>
                  <a:pt x="636607" y="902825"/>
                </a:cubicBezTo>
                <a:cubicBezTo>
                  <a:pt x="612602" y="974843"/>
                  <a:pt x="645180" y="907971"/>
                  <a:pt x="590309" y="949124"/>
                </a:cubicBezTo>
                <a:cubicBezTo>
                  <a:pt x="568483" y="965493"/>
                  <a:pt x="547568" y="984297"/>
                  <a:pt x="532435" y="1006997"/>
                </a:cubicBezTo>
                <a:cubicBezTo>
                  <a:pt x="524719" y="1018572"/>
                  <a:pt x="519123" y="1031884"/>
                  <a:pt x="509286" y="1041721"/>
                </a:cubicBezTo>
                <a:cubicBezTo>
                  <a:pt x="499449" y="1051558"/>
                  <a:pt x="486137" y="1057154"/>
                  <a:pt x="474562" y="1064870"/>
                </a:cubicBezTo>
                <a:cubicBezTo>
                  <a:pt x="465534" y="1091954"/>
                  <a:pt x="465220" y="1116585"/>
                  <a:pt x="428263" y="1122744"/>
                </a:cubicBezTo>
                <a:cubicBezTo>
                  <a:pt x="406444" y="1126380"/>
                  <a:pt x="373930" y="1095578"/>
                  <a:pt x="358815" y="1088020"/>
                </a:cubicBezTo>
                <a:cubicBezTo>
                  <a:pt x="347902" y="1082564"/>
                  <a:pt x="335862" y="1079655"/>
                  <a:pt x="324091" y="1076445"/>
                </a:cubicBezTo>
                <a:cubicBezTo>
                  <a:pt x="293396" y="1068074"/>
                  <a:pt x="261677" y="1063357"/>
                  <a:pt x="231494" y="1053296"/>
                </a:cubicBezTo>
                <a:cubicBezTo>
                  <a:pt x="219919" y="1049438"/>
                  <a:pt x="208501" y="1045073"/>
                  <a:pt x="196770" y="1041721"/>
                </a:cubicBezTo>
                <a:cubicBezTo>
                  <a:pt x="181474" y="1037351"/>
                  <a:pt x="166352" y="1031080"/>
                  <a:pt x="150471" y="1030146"/>
                </a:cubicBezTo>
                <a:cubicBezTo>
                  <a:pt x="100401" y="1027201"/>
                  <a:pt x="50157" y="1030146"/>
                  <a:pt x="0" y="1030146"/>
                </a:cubicBez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782501" y="3657600"/>
            <a:ext cx="783269" cy="2615878"/>
          </a:xfrm>
          <a:custGeom>
            <a:avLst/>
            <a:gdLst>
              <a:gd name="connsiteX0" fmla="*/ 752355 w 783269"/>
              <a:gd name="connsiteY0" fmla="*/ 0 h 2615878"/>
              <a:gd name="connsiteX1" fmla="*/ 717631 w 783269"/>
              <a:gd name="connsiteY1" fmla="*/ 127322 h 2615878"/>
              <a:gd name="connsiteX2" fmla="*/ 694481 w 783269"/>
              <a:gd name="connsiteY2" fmla="*/ 162046 h 2615878"/>
              <a:gd name="connsiteX3" fmla="*/ 659757 w 783269"/>
              <a:gd name="connsiteY3" fmla="*/ 231494 h 2615878"/>
              <a:gd name="connsiteX4" fmla="*/ 648183 w 783269"/>
              <a:gd name="connsiteY4" fmla="*/ 266218 h 2615878"/>
              <a:gd name="connsiteX5" fmla="*/ 659757 w 783269"/>
              <a:gd name="connsiteY5" fmla="*/ 532435 h 2615878"/>
              <a:gd name="connsiteX6" fmla="*/ 682907 w 783269"/>
              <a:gd name="connsiteY6" fmla="*/ 567159 h 2615878"/>
              <a:gd name="connsiteX7" fmla="*/ 694481 w 783269"/>
              <a:gd name="connsiteY7" fmla="*/ 636608 h 2615878"/>
              <a:gd name="connsiteX8" fmla="*/ 729205 w 783269"/>
              <a:gd name="connsiteY8" fmla="*/ 763929 h 2615878"/>
              <a:gd name="connsiteX9" fmla="*/ 717631 w 783269"/>
              <a:gd name="connsiteY9" fmla="*/ 1145894 h 2615878"/>
              <a:gd name="connsiteX10" fmla="*/ 706056 w 783269"/>
              <a:gd name="connsiteY10" fmla="*/ 1192192 h 2615878"/>
              <a:gd name="connsiteX11" fmla="*/ 694481 w 783269"/>
              <a:gd name="connsiteY11" fmla="*/ 1261641 h 2615878"/>
              <a:gd name="connsiteX12" fmla="*/ 706056 w 783269"/>
              <a:gd name="connsiteY12" fmla="*/ 1458410 h 2615878"/>
              <a:gd name="connsiteX13" fmla="*/ 717631 w 783269"/>
              <a:gd name="connsiteY13" fmla="*/ 1516284 h 2615878"/>
              <a:gd name="connsiteX14" fmla="*/ 763929 w 783269"/>
              <a:gd name="connsiteY14" fmla="*/ 1585732 h 2615878"/>
              <a:gd name="connsiteX15" fmla="*/ 763929 w 783269"/>
              <a:gd name="connsiteY15" fmla="*/ 1863524 h 2615878"/>
              <a:gd name="connsiteX16" fmla="*/ 717631 w 783269"/>
              <a:gd name="connsiteY16" fmla="*/ 1967696 h 2615878"/>
              <a:gd name="connsiteX17" fmla="*/ 694481 w 783269"/>
              <a:gd name="connsiteY17" fmla="*/ 1990846 h 2615878"/>
              <a:gd name="connsiteX18" fmla="*/ 659757 w 783269"/>
              <a:gd name="connsiteY18" fmla="*/ 2048719 h 2615878"/>
              <a:gd name="connsiteX19" fmla="*/ 648183 w 783269"/>
              <a:gd name="connsiteY19" fmla="*/ 2095018 h 2615878"/>
              <a:gd name="connsiteX20" fmla="*/ 590309 w 783269"/>
              <a:gd name="connsiteY20" fmla="*/ 2164466 h 2615878"/>
              <a:gd name="connsiteX21" fmla="*/ 544010 w 783269"/>
              <a:gd name="connsiteY21" fmla="*/ 2222339 h 2615878"/>
              <a:gd name="connsiteX22" fmla="*/ 381965 w 783269"/>
              <a:gd name="connsiteY22" fmla="*/ 2245489 h 2615878"/>
              <a:gd name="connsiteX23" fmla="*/ 312517 w 783269"/>
              <a:gd name="connsiteY23" fmla="*/ 2257063 h 2615878"/>
              <a:gd name="connsiteX24" fmla="*/ 277793 w 783269"/>
              <a:gd name="connsiteY24" fmla="*/ 2268638 h 2615878"/>
              <a:gd name="connsiteX25" fmla="*/ 231494 w 783269"/>
              <a:gd name="connsiteY25" fmla="*/ 2280213 h 2615878"/>
              <a:gd name="connsiteX26" fmla="*/ 162046 w 783269"/>
              <a:gd name="connsiteY26" fmla="*/ 2326511 h 2615878"/>
              <a:gd name="connsiteX27" fmla="*/ 115747 w 783269"/>
              <a:gd name="connsiteY27" fmla="*/ 2349661 h 2615878"/>
              <a:gd name="connsiteX28" fmla="*/ 104172 w 783269"/>
              <a:gd name="connsiteY28" fmla="*/ 2384385 h 2615878"/>
              <a:gd name="connsiteX29" fmla="*/ 81023 w 783269"/>
              <a:gd name="connsiteY29" fmla="*/ 2419109 h 2615878"/>
              <a:gd name="connsiteX30" fmla="*/ 57874 w 783269"/>
              <a:gd name="connsiteY30" fmla="*/ 2488557 h 2615878"/>
              <a:gd name="connsiteX31" fmla="*/ 23150 w 783269"/>
              <a:gd name="connsiteY31" fmla="*/ 2604304 h 2615878"/>
              <a:gd name="connsiteX32" fmla="*/ 0 w 783269"/>
              <a:gd name="connsiteY32" fmla="*/ 2615878 h 2615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83269" h="2615878">
                <a:moveTo>
                  <a:pt x="752355" y="0"/>
                </a:moveTo>
                <a:cubicBezTo>
                  <a:pt x="746143" y="31057"/>
                  <a:pt x="734412" y="102151"/>
                  <a:pt x="717631" y="127322"/>
                </a:cubicBezTo>
                <a:lnTo>
                  <a:pt x="694481" y="162046"/>
                </a:lnTo>
                <a:cubicBezTo>
                  <a:pt x="665390" y="249325"/>
                  <a:pt x="704633" y="141743"/>
                  <a:pt x="659757" y="231494"/>
                </a:cubicBezTo>
                <a:cubicBezTo>
                  <a:pt x="654301" y="242407"/>
                  <a:pt x="652041" y="254643"/>
                  <a:pt x="648183" y="266218"/>
                </a:cubicBezTo>
                <a:cubicBezTo>
                  <a:pt x="652041" y="354957"/>
                  <a:pt x="649576" y="444198"/>
                  <a:pt x="659757" y="532435"/>
                </a:cubicBezTo>
                <a:cubicBezTo>
                  <a:pt x="661352" y="546254"/>
                  <a:pt x="678508" y="553962"/>
                  <a:pt x="682907" y="567159"/>
                </a:cubicBezTo>
                <a:cubicBezTo>
                  <a:pt x="690328" y="589424"/>
                  <a:pt x="689564" y="613660"/>
                  <a:pt x="694481" y="636608"/>
                </a:cubicBezTo>
                <a:cubicBezTo>
                  <a:pt x="710143" y="709699"/>
                  <a:pt x="711577" y="711041"/>
                  <a:pt x="729205" y="763929"/>
                </a:cubicBezTo>
                <a:cubicBezTo>
                  <a:pt x="725347" y="891251"/>
                  <a:pt x="724506" y="1018700"/>
                  <a:pt x="717631" y="1145894"/>
                </a:cubicBezTo>
                <a:cubicBezTo>
                  <a:pt x="716772" y="1161778"/>
                  <a:pt x="709176" y="1176593"/>
                  <a:pt x="706056" y="1192192"/>
                </a:cubicBezTo>
                <a:cubicBezTo>
                  <a:pt x="701453" y="1215205"/>
                  <a:pt x="698339" y="1238491"/>
                  <a:pt x="694481" y="1261641"/>
                </a:cubicBezTo>
                <a:cubicBezTo>
                  <a:pt x="698339" y="1327231"/>
                  <a:pt x="700107" y="1392977"/>
                  <a:pt x="706056" y="1458410"/>
                </a:cubicBezTo>
                <a:cubicBezTo>
                  <a:pt x="707837" y="1478003"/>
                  <a:pt x="709490" y="1498374"/>
                  <a:pt x="717631" y="1516284"/>
                </a:cubicBezTo>
                <a:cubicBezTo>
                  <a:pt x="729144" y="1541612"/>
                  <a:pt x="763929" y="1585732"/>
                  <a:pt x="763929" y="1585732"/>
                </a:cubicBezTo>
                <a:cubicBezTo>
                  <a:pt x="791965" y="1697870"/>
                  <a:pt x="787365" y="1660408"/>
                  <a:pt x="763929" y="1863524"/>
                </a:cubicBezTo>
                <a:cubicBezTo>
                  <a:pt x="759598" y="1901060"/>
                  <a:pt x="741080" y="1938385"/>
                  <a:pt x="717631" y="1967696"/>
                </a:cubicBezTo>
                <a:cubicBezTo>
                  <a:pt x="710814" y="1976218"/>
                  <a:pt x="702198" y="1983129"/>
                  <a:pt x="694481" y="1990846"/>
                </a:cubicBezTo>
                <a:cubicBezTo>
                  <a:pt x="643933" y="2142498"/>
                  <a:pt x="723308" y="1921618"/>
                  <a:pt x="659757" y="2048719"/>
                </a:cubicBezTo>
                <a:cubicBezTo>
                  <a:pt x="652643" y="2062947"/>
                  <a:pt x="654449" y="2080396"/>
                  <a:pt x="648183" y="2095018"/>
                </a:cubicBezTo>
                <a:cubicBezTo>
                  <a:pt x="632970" y="2130515"/>
                  <a:pt x="614846" y="2135021"/>
                  <a:pt x="590309" y="2164466"/>
                </a:cubicBezTo>
                <a:cubicBezTo>
                  <a:pt x="578623" y="2178489"/>
                  <a:pt x="563255" y="2212716"/>
                  <a:pt x="544010" y="2222339"/>
                </a:cubicBezTo>
                <a:cubicBezTo>
                  <a:pt x="512438" y="2238125"/>
                  <a:pt x="385956" y="2244990"/>
                  <a:pt x="381965" y="2245489"/>
                </a:cubicBezTo>
                <a:cubicBezTo>
                  <a:pt x="358678" y="2248400"/>
                  <a:pt x="335666" y="2253205"/>
                  <a:pt x="312517" y="2257063"/>
                </a:cubicBezTo>
                <a:cubicBezTo>
                  <a:pt x="300942" y="2260921"/>
                  <a:pt x="289524" y="2265286"/>
                  <a:pt x="277793" y="2268638"/>
                </a:cubicBezTo>
                <a:cubicBezTo>
                  <a:pt x="262497" y="2273008"/>
                  <a:pt x="245723" y="2273099"/>
                  <a:pt x="231494" y="2280213"/>
                </a:cubicBezTo>
                <a:cubicBezTo>
                  <a:pt x="206609" y="2292655"/>
                  <a:pt x="186931" y="2314068"/>
                  <a:pt x="162046" y="2326511"/>
                </a:cubicBezTo>
                <a:lnTo>
                  <a:pt x="115747" y="2349661"/>
                </a:lnTo>
                <a:cubicBezTo>
                  <a:pt x="111889" y="2361236"/>
                  <a:pt x="109628" y="2373472"/>
                  <a:pt x="104172" y="2384385"/>
                </a:cubicBezTo>
                <a:cubicBezTo>
                  <a:pt x="97951" y="2396827"/>
                  <a:pt x="86673" y="2406397"/>
                  <a:pt x="81023" y="2419109"/>
                </a:cubicBezTo>
                <a:cubicBezTo>
                  <a:pt x="71113" y="2441407"/>
                  <a:pt x="57874" y="2488557"/>
                  <a:pt x="57874" y="2488557"/>
                </a:cubicBezTo>
                <a:cubicBezTo>
                  <a:pt x="49384" y="2556478"/>
                  <a:pt x="66737" y="2571614"/>
                  <a:pt x="23150" y="2604304"/>
                </a:cubicBezTo>
                <a:cubicBezTo>
                  <a:pt x="16248" y="2609480"/>
                  <a:pt x="7717" y="2612020"/>
                  <a:pt x="0" y="2615878"/>
                </a:cubicBezTo>
              </a:path>
            </a:pathLst>
          </a:cu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2858947" y="3692324"/>
            <a:ext cx="833377" cy="2928488"/>
          </a:xfrm>
          <a:custGeom>
            <a:avLst/>
            <a:gdLst>
              <a:gd name="connsiteX0" fmla="*/ 300942 w 833377"/>
              <a:gd name="connsiteY0" fmla="*/ 0 h 2928488"/>
              <a:gd name="connsiteX1" fmla="*/ 324091 w 833377"/>
              <a:gd name="connsiteY1" fmla="*/ 127322 h 2928488"/>
              <a:gd name="connsiteX2" fmla="*/ 347240 w 833377"/>
              <a:gd name="connsiteY2" fmla="*/ 277792 h 2928488"/>
              <a:gd name="connsiteX3" fmla="*/ 358815 w 833377"/>
              <a:gd name="connsiteY3" fmla="*/ 324091 h 2928488"/>
              <a:gd name="connsiteX4" fmla="*/ 381964 w 833377"/>
              <a:gd name="connsiteY4" fmla="*/ 347241 h 2928488"/>
              <a:gd name="connsiteX5" fmla="*/ 439838 w 833377"/>
              <a:gd name="connsiteY5" fmla="*/ 451413 h 2928488"/>
              <a:gd name="connsiteX6" fmla="*/ 474562 w 833377"/>
              <a:gd name="connsiteY6" fmla="*/ 532435 h 2928488"/>
              <a:gd name="connsiteX7" fmla="*/ 497711 w 833377"/>
              <a:gd name="connsiteY7" fmla="*/ 555585 h 2928488"/>
              <a:gd name="connsiteX8" fmla="*/ 520861 w 833377"/>
              <a:gd name="connsiteY8" fmla="*/ 590309 h 2928488"/>
              <a:gd name="connsiteX9" fmla="*/ 590309 w 833377"/>
              <a:gd name="connsiteY9" fmla="*/ 636608 h 2928488"/>
              <a:gd name="connsiteX10" fmla="*/ 625033 w 833377"/>
              <a:gd name="connsiteY10" fmla="*/ 659757 h 2928488"/>
              <a:gd name="connsiteX11" fmla="*/ 659757 w 833377"/>
              <a:gd name="connsiteY11" fmla="*/ 729205 h 2928488"/>
              <a:gd name="connsiteX12" fmla="*/ 682906 w 833377"/>
              <a:gd name="connsiteY12" fmla="*/ 763929 h 2928488"/>
              <a:gd name="connsiteX13" fmla="*/ 694481 w 833377"/>
              <a:gd name="connsiteY13" fmla="*/ 798653 h 2928488"/>
              <a:gd name="connsiteX14" fmla="*/ 729205 w 833377"/>
              <a:gd name="connsiteY14" fmla="*/ 810228 h 2928488"/>
              <a:gd name="connsiteX15" fmla="*/ 752354 w 833377"/>
              <a:gd name="connsiteY15" fmla="*/ 856527 h 2928488"/>
              <a:gd name="connsiteX16" fmla="*/ 775504 w 833377"/>
              <a:gd name="connsiteY16" fmla="*/ 925975 h 2928488"/>
              <a:gd name="connsiteX17" fmla="*/ 798653 w 833377"/>
              <a:gd name="connsiteY17" fmla="*/ 1006998 h 2928488"/>
              <a:gd name="connsiteX18" fmla="*/ 810228 w 833377"/>
              <a:gd name="connsiteY18" fmla="*/ 1076446 h 2928488"/>
              <a:gd name="connsiteX19" fmla="*/ 833377 w 833377"/>
              <a:gd name="connsiteY19" fmla="*/ 1226917 h 2928488"/>
              <a:gd name="connsiteX20" fmla="*/ 821802 w 833377"/>
              <a:gd name="connsiteY20" fmla="*/ 1400537 h 2928488"/>
              <a:gd name="connsiteX21" fmla="*/ 775504 w 833377"/>
              <a:gd name="connsiteY21" fmla="*/ 1469985 h 2928488"/>
              <a:gd name="connsiteX22" fmla="*/ 717630 w 833377"/>
              <a:gd name="connsiteY22" fmla="*/ 1539433 h 2928488"/>
              <a:gd name="connsiteX23" fmla="*/ 682906 w 833377"/>
              <a:gd name="connsiteY23" fmla="*/ 1597306 h 2928488"/>
              <a:gd name="connsiteX24" fmla="*/ 671331 w 833377"/>
              <a:gd name="connsiteY24" fmla="*/ 1632030 h 2928488"/>
              <a:gd name="connsiteX25" fmla="*/ 613458 w 833377"/>
              <a:gd name="connsiteY25" fmla="*/ 1689904 h 2928488"/>
              <a:gd name="connsiteX26" fmla="*/ 486137 w 833377"/>
              <a:gd name="connsiteY26" fmla="*/ 1678329 h 2928488"/>
              <a:gd name="connsiteX27" fmla="*/ 439838 w 833377"/>
              <a:gd name="connsiteY27" fmla="*/ 1666754 h 2928488"/>
              <a:gd name="connsiteX28" fmla="*/ 347240 w 833377"/>
              <a:gd name="connsiteY28" fmla="*/ 1678329 h 2928488"/>
              <a:gd name="connsiteX29" fmla="*/ 347240 w 833377"/>
              <a:gd name="connsiteY29" fmla="*/ 1944547 h 2928488"/>
              <a:gd name="connsiteX30" fmla="*/ 358815 w 833377"/>
              <a:gd name="connsiteY30" fmla="*/ 1979271 h 2928488"/>
              <a:gd name="connsiteX31" fmla="*/ 370390 w 833377"/>
              <a:gd name="connsiteY31" fmla="*/ 2025570 h 2928488"/>
              <a:gd name="connsiteX32" fmla="*/ 405114 w 833377"/>
              <a:gd name="connsiteY32" fmla="*/ 2095018 h 2928488"/>
              <a:gd name="connsiteX33" fmla="*/ 393539 w 833377"/>
              <a:gd name="connsiteY33" fmla="*/ 2176041 h 2928488"/>
              <a:gd name="connsiteX34" fmla="*/ 347240 w 833377"/>
              <a:gd name="connsiteY34" fmla="*/ 2233914 h 2928488"/>
              <a:gd name="connsiteX35" fmla="*/ 312516 w 833377"/>
              <a:gd name="connsiteY35" fmla="*/ 2291787 h 2928488"/>
              <a:gd name="connsiteX36" fmla="*/ 300942 w 833377"/>
              <a:gd name="connsiteY36" fmla="*/ 2326511 h 2928488"/>
              <a:gd name="connsiteX37" fmla="*/ 277792 w 833377"/>
              <a:gd name="connsiteY37" fmla="*/ 2361235 h 2928488"/>
              <a:gd name="connsiteX38" fmla="*/ 266218 w 833377"/>
              <a:gd name="connsiteY38" fmla="*/ 2395960 h 2928488"/>
              <a:gd name="connsiteX39" fmla="*/ 243068 w 833377"/>
              <a:gd name="connsiteY39" fmla="*/ 2430684 h 2928488"/>
              <a:gd name="connsiteX40" fmla="*/ 219919 w 833377"/>
              <a:gd name="connsiteY40" fmla="*/ 2534856 h 2928488"/>
              <a:gd name="connsiteX41" fmla="*/ 196769 w 833377"/>
              <a:gd name="connsiteY41" fmla="*/ 2604304 h 2928488"/>
              <a:gd name="connsiteX42" fmla="*/ 185195 w 833377"/>
              <a:gd name="connsiteY42" fmla="*/ 2650603 h 2928488"/>
              <a:gd name="connsiteX43" fmla="*/ 173620 w 833377"/>
              <a:gd name="connsiteY43" fmla="*/ 2708476 h 2928488"/>
              <a:gd name="connsiteX44" fmla="*/ 162045 w 833377"/>
              <a:gd name="connsiteY44" fmla="*/ 2743200 h 2928488"/>
              <a:gd name="connsiteX45" fmla="*/ 127321 w 833377"/>
              <a:gd name="connsiteY45" fmla="*/ 2766349 h 2928488"/>
              <a:gd name="connsiteX46" fmla="*/ 81023 w 833377"/>
              <a:gd name="connsiteY46" fmla="*/ 2835798 h 2928488"/>
              <a:gd name="connsiteX47" fmla="*/ 23149 w 833377"/>
              <a:gd name="connsiteY47" fmla="*/ 2893671 h 2928488"/>
              <a:gd name="connsiteX48" fmla="*/ 0 w 833377"/>
              <a:gd name="connsiteY48" fmla="*/ 2928395 h 292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33377" h="2928488">
                <a:moveTo>
                  <a:pt x="300942" y="0"/>
                </a:moveTo>
                <a:cubicBezTo>
                  <a:pt x="308842" y="39500"/>
                  <a:pt x="319156" y="87839"/>
                  <a:pt x="324091" y="127322"/>
                </a:cubicBezTo>
                <a:cubicBezTo>
                  <a:pt x="350979" y="342422"/>
                  <a:pt x="318969" y="178840"/>
                  <a:pt x="347240" y="277792"/>
                </a:cubicBezTo>
                <a:cubicBezTo>
                  <a:pt x="351610" y="293088"/>
                  <a:pt x="351701" y="309862"/>
                  <a:pt x="358815" y="324091"/>
                </a:cubicBezTo>
                <a:cubicBezTo>
                  <a:pt x="363695" y="333852"/>
                  <a:pt x="374248" y="339524"/>
                  <a:pt x="381964" y="347241"/>
                </a:cubicBezTo>
                <a:cubicBezTo>
                  <a:pt x="429663" y="490333"/>
                  <a:pt x="374864" y="360450"/>
                  <a:pt x="439838" y="451413"/>
                </a:cubicBezTo>
                <a:cubicBezTo>
                  <a:pt x="524495" y="569932"/>
                  <a:pt x="417896" y="437990"/>
                  <a:pt x="474562" y="532435"/>
                </a:cubicBezTo>
                <a:cubicBezTo>
                  <a:pt x="480177" y="541793"/>
                  <a:pt x="490894" y="547064"/>
                  <a:pt x="497711" y="555585"/>
                </a:cubicBezTo>
                <a:cubicBezTo>
                  <a:pt x="506401" y="566448"/>
                  <a:pt x="510392" y="581148"/>
                  <a:pt x="520861" y="590309"/>
                </a:cubicBezTo>
                <a:cubicBezTo>
                  <a:pt x="541799" y="608630"/>
                  <a:pt x="567160" y="621175"/>
                  <a:pt x="590309" y="636608"/>
                </a:cubicBezTo>
                <a:lnTo>
                  <a:pt x="625033" y="659757"/>
                </a:lnTo>
                <a:cubicBezTo>
                  <a:pt x="691375" y="759271"/>
                  <a:pt x="611836" y="633363"/>
                  <a:pt x="659757" y="729205"/>
                </a:cubicBezTo>
                <a:cubicBezTo>
                  <a:pt x="665978" y="741647"/>
                  <a:pt x="676685" y="751487"/>
                  <a:pt x="682906" y="763929"/>
                </a:cubicBezTo>
                <a:cubicBezTo>
                  <a:pt x="688362" y="774842"/>
                  <a:pt x="685854" y="790026"/>
                  <a:pt x="694481" y="798653"/>
                </a:cubicBezTo>
                <a:cubicBezTo>
                  <a:pt x="703108" y="807280"/>
                  <a:pt x="717630" y="806370"/>
                  <a:pt x="729205" y="810228"/>
                </a:cubicBezTo>
                <a:cubicBezTo>
                  <a:pt x="736921" y="825661"/>
                  <a:pt x="745946" y="840507"/>
                  <a:pt x="752354" y="856527"/>
                </a:cubicBezTo>
                <a:cubicBezTo>
                  <a:pt x="761417" y="879183"/>
                  <a:pt x="767788" y="902826"/>
                  <a:pt x="775504" y="925975"/>
                </a:cubicBezTo>
                <a:cubicBezTo>
                  <a:pt x="786533" y="959063"/>
                  <a:pt x="791388" y="970674"/>
                  <a:pt x="798653" y="1006998"/>
                </a:cubicBezTo>
                <a:cubicBezTo>
                  <a:pt x="803256" y="1030011"/>
                  <a:pt x="806030" y="1053356"/>
                  <a:pt x="810228" y="1076446"/>
                </a:cubicBezTo>
                <a:cubicBezTo>
                  <a:pt x="831436" y="1193091"/>
                  <a:pt x="813774" y="1070099"/>
                  <a:pt x="833377" y="1226917"/>
                </a:cubicBezTo>
                <a:cubicBezTo>
                  <a:pt x="829519" y="1284790"/>
                  <a:pt x="835236" y="1344112"/>
                  <a:pt x="821802" y="1400537"/>
                </a:cubicBezTo>
                <a:cubicBezTo>
                  <a:pt x="815358" y="1427602"/>
                  <a:pt x="790937" y="1446836"/>
                  <a:pt x="775504" y="1469985"/>
                </a:cubicBezTo>
                <a:cubicBezTo>
                  <a:pt x="743277" y="1518326"/>
                  <a:pt x="762187" y="1494876"/>
                  <a:pt x="717630" y="1539433"/>
                </a:cubicBezTo>
                <a:cubicBezTo>
                  <a:pt x="684845" y="1637794"/>
                  <a:pt x="730569" y="1517870"/>
                  <a:pt x="682906" y="1597306"/>
                </a:cubicBezTo>
                <a:cubicBezTo>
                  <a:pt x="676629" y="1607768"/>
                  <a:pt x="678651" y="1622269"/>
                  <a:pt x="671331" y="1632030"/>
                </a:cubicBezTo>
                <a:cubicBezTo>
                  <a:pt x="654962" y="1653856"/>
                  <a:pt x="613458" y="1689904"/>
                  <a:pt x="613458" y="1689904"/>
                </a:cubicBezTo>
                <a:cubicBezTo>
                  <a:pt x="571018" y="1686046"/>
                  <a:pt x="528379" y="1683961"/>
                  <a:pt x="486137" y="1678329"/>
                </a:cubicBezTo>
                <a:cubicBezTo>
                  <a:pt x="470369" y="1676226"/>
                  <a:pt x="455746" y="1666754"/>
                  <a:pt x="439838" y="1666754"/>
                </a:cubicBezTo>
                <a:cubicBezTo>
                  <a:pt x="408732" y="1666754"/>
                  <a:pt x="378106" y="1674471"/>
                  <a:pt x="347240" y="1678329"/>
                </a:cubicBezTo>
                <a:cubicBezTo>
                  <a:pt x="319298" y="1790106"/>
                  <a:pt x="328211" y="1735221"/>
                  <a:pt x="347240" y="1944547"/>
                </a:cubicBezTo>
                <a:cubicBezTo>
                  <a:pt x="348345" y="1956698"/>
                  <a:pt x="355463" y="1967540"/>
                  <a:pt x="358815" y="1979271"/>
                </a:cubicBezTo>
                <a:cubicBezTo>
                  <a:pt x="363185" y="1994567"/>
                  <a:pt x="364124" y="2010948"/>
                  <a:pt x="370390" y="2025570"/>
                </a:cubicBezTo>
                <a:cubicBezTo>
                  <a:pt x="437707" y="2182645"/>
                  <a:pt x="356337" y="1948691"/>
                  <a:pt x="405114" y="2095018"/>
                </a:cubicBezTo>
                <a:cubicBezTo>
                  <a:pt x="401256" y="2122026"/>
                  <a:pt x="401378" y="2149910"/>
                  <a:pt x="393539" y="2176041"/>
                </a:cubicBezTo>
                <a:cubicBezTo>
                  <a:pt x="387281" y="2196902"/>
                  <a:pt x="362228" y="2218927"/>
                  <a:pt x="347240" y="2233914"/>
                </a:cubicBezTo>
                <a:cubicBezTo>
                  <a:pt x="314453" y="2332281"/>
                  <a:pt x="360181" y="2212346"/>
                  <a:pt x="312516" y="2291787"/>
                </a:cubicBezTo>
                <a:cubicBezTo>
                  <a:pt x="306239" y="2302249"/>
                  <a:pt x="306398" y="2315598"/>
                  <a:pt x="300942" y="2326511"/>
                </a:cubicBezTo>
                <a:cubicBezTo>
                  <a:pt x="294721" y="2338954"/>
                  <a:pt x="285509" y="2349660"/>
                  <a:pt x="277792" y="2361235"/>
                </a:cubicBezTo>
                <a:cubicBezTo>
                  <a:pt x="273934" y="2372810"/>
                  <a:pt x="271674" y="2385047"/>
                  <a:pt x="266218" y="2395960"/>
                </a:cubicBezTo>
                <a:cubicBezTo>
                  <a:pt x="259997" y="2408403"/>
                  <a:pt x="248548" y="2417898"/>
                  <a:pt x="243068" y="2430684"/>
                </a:cubicBezTo>
                <a:cubicBezTo>
                  <a:pt x="235275" y="2448867"/>
                  <a:pt x="224037" y="2519758"/>
                  <a:pt x="219919" y="2534856"/>
                </a:cubicBezTo>
                <a:cubicBezTo>
                  <a:pt x="213498" y="2558398"/>
                  <a:pt x="202687" y="2580631"/>
                  <a:pt x="196769" y="2604304"/>
                </a:cubicBezTo>
                <a:cubicBezTo>
                  <a:pt x="192911" y="2619737"/>
                  <a:pt x="188646" y="2635074"/>
                  <a:pt x="185195" y="2650603"/>
                </a:cubicBezTo>
                <a:cubicBezTo>
                  <a:pt x="180927" y="2669808"/>
                  <a:pt x="178392" y="2689390"/>
                  <a:pt x="173620" y="2708476"/>
                </a:cubicBezTo>
                <a:cubicBezTo>
                  <a:pt x="170661" y="2720312"/>
                  <a:pt x="169667" y="2733673"/>
                  <a:pt x="162045" y="2743200"/>
                </a:cubicBezTo>
                <a:cubicBezTo>
                  <a:pt x="153355" y="2754063"/>
                  <a:pt x="138896" y="2758633"/>
                  <a:pt x="127321" y="2766349"/>
                </a:cubicBezTo>
                <a:cubicBezTo>
                  <a:pt x="111888" y="2789499"/>
                  <a:pt x="100696" y="2816125"/>
                  <a:pt x="81023" y="2835798"/>
                </a:cubicBezTo>
                <a:lnTo>
                  <a:pt x="23149" y="2893671"/>
                </a:lnTo>
                <a:cubicBezTo>
                  <a:pt x="10355" y="2932055"/>
                  <a:pt x="23776" y="2928395"/>
                  <a:pt x="0" y="2928395"/>
                </a:cubicBezTo>
              </a:path>
            </a:pathLst>
          </a:cu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1990846" y="3727048"/>
            <a:ext cx="752354" cy="2511706"/>
          </a:xfrm>
          <a:custGeom>
            <a:avLst/>
            <a:gdLst>
              <a:gd name="connsiteX0" fmla="*/ 752354 w 752354"/>
              <a:gd name="connsiteY0" fmla="*/ 0 h 2511706"/>
              <a:gd name="connsiteX1" fmla="*/ 694481 w 752354"/>
              <a:gd name="connsiteY1" fmla="*/ 34724 h 2511706"/>
              <a:gd name="connsiteX2" fmla="*/ 682906 w 752354"/>
              <a:gd name="connsiteY2" fmla="*/ 69448 h 2511706"/>
              <a:gd name="connsiteX3" fmla="*/ 671331 w 752354"/>
              <a:gd name="connsiteY3" fmla="*/ 138896 h 2511706"/>
              <a:gd name="connsiteX4" fmla="*/ 625032 w 752354"/>
              <a:gd name="connsiteY4" fmla="*/ 208344 h 2511706"/>
              <a:gd name="connsiteX5" fmla="*/ 613458 w 752354"/>
              <a:gd name="connsiteY5" fmla="*/ 243068 h 2511706"/>
              <a:gd name="connsiteX6" fmla="*/ 590308 w 752354"/>
              <a:gd name="connsiteY6" fmla="*/ 335666 h 2511706"/>
              <a:gd name="connsiteX7" fmla="*/ 601883 w 752354"/>
              <a:gd name="connsiteY7" fmla="*/ 370390 h 2511706"/>
              <a:gd name="connsiteX8" fmla="*/ 636607 w 752354"/>
              <a:gd name="connsiteY8" fmla="*/ 439838 h 2511706"/>
              <a:gd name="connsiteX9" fmla="*/ 648182 w 752354"/>
              <a:gd name="connsiteY9" fmla="*/ 740780 h 2511706"/>
              <a:gd name="connsiteX10" fmla="*/ 659757 w 752354"/>
              <a:gd name="connsiteY10" fmla="*/ 775504 h 2511706"/>
              <a:gd name="connsiteX11" fmla="*/ 671331 w 752354"/>
              <a:gd name="connsiteY11" fmla="*/ 1273215 h 2511706"/>
              <a:gd name="connsiteX12" fmla="*/ 682906 w 752354"/>
              <a:gd name="connsiteY12" fmla="*/ 1319514 h 2511706"/>
              <a:gd name="connsiteX13" fmla="*/ 706055 w 752354"/>
              <a:gd name="connsiteY13" fmla="*/ 1388962 h 2511706"/>
              <a:gd name="connsiteX14" fmla="*/ 717630 w 752354"/>
              <a:gd name="connsiteY14" fmla="*/ 1689904 h 2511706"/>
              <a:gd name="connsiteX15" fmla="*/ 729205 w 752354"/>
              <a:gd name="connsiteY15" fmla="*/ 1759352 h 2511706"/>
              <a:gd name="connsiteX16" fmla="*/ 706055 w 752354"/>
              <a:gd name="connsiteY16" fmla="*/ 1898248 h 2511706"/>
              <a:gd name="connsiteX17" fmla="*/ 648182 w 752354"/>
              <a:gd name="connsiteY17" fmla="*/ 1944547 h 2511706"/>
              <a:gd name="connsiteX18" fmla="*/ 601883 w 752354"/>
              <a:gd name="connsiteY18" fmla="*/ 2013995 h 2511706"/>
              <a:gd name="connsiteX19" fmla="*/ 555584 w 752354"/>
              <a:gd name="connsiteY19" fmla="*/ 2071868 h 2511706"/>
              <a:gd name="connsiteX20" fmla="*/ 486136 w 752354"/>
              <a:gd name="connsiteY20" fmla="*/ 2233914 h 2511706"/>
              <a:gd name="connsiteX21" fmla="*/ 439838 w 752354"/>
              <a:gd name="connsiteY21" fmla="*/ 2222339 h 2511706"/>
              <a:gd name="connsiteX22" fmla="*/ 277792 w 752354"/>
              <a:gd name="connsiteY22" fmla="*/ 2233914 h 2511706"/>
              <a:gd name="connsiteX23" fmla="*/ 243068 w 752354"/>
              <a:gd name="connsiteY23" fmla="*/ 2245489 h 2511706"/>
              <a:gd name="connsiteX24" fmla="*/ 208344 w 752354"/>
              <a:gd name="connsiteY24" fmla="*/ 2280213 h 2511706"/>
              <a:gd name="connsiteX25" fmla="*/ 173620 w 752354"/>
              <a:gd name="connsiteY25" fmla="*/ 2303362 h 2511706"/>
              <a:gd name="connsiteX26" fmla="*/ 150470 w 752354"/>
              <a:gd name="connsiteY26" fmla="*/ 2326511 h 2511706"/>
              <a:gd name="connsiteX27" fmla="*/ 81022 w 752354"/>
              <a:gd name="connsiteY27" fmla="*/ 2372810 h 2511706"/>
              <a:gd name="connsiteX28" fmla="*/ 34724 w 752354"/>
              <a:gd name="connsiteY28" fmla="*/ 2430684 h 2511706"/>
              <a:gd name="connsiteX29" fmla="*/ 11574 w 752354"/>
              <a:gd name="connsiteY29" fmla="*/ 2453833 h 2511706"/>
              <a:gd name="connsiteX30" fmla="*/ 0 w 752354"/>
              <a:gd name="connsiteY30" fmla="*/ 2511706 h 2511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52354" h="2511706">
                <a:moveTo>
                  <a:pt x="752354" y="0"/>
                </a:moveTo>
                <a:cubicBezTo>
                  <a:pt x="733063" y="11575"/>
                  <a:pt x="710389" y="18816"/>
                  <a:pt x="694481" y="34724"/>
                </a:cubicBezTo>
                <a:cubicBezTo>
                  <a:pt x="685854" y="43351"/>
                  <a:pt x="685553" y="57538"/>
                  <a:pt x="682906" y="69448"/>
                </a:cubicBezTo>
                <a:cubicBezTo>
                  <a:pt x="677815" y="92358"/>
                  <a:pt x="680357" y="117233"/>
                  <a:pt x="671331" y="138896"/>
                </a:cubicBezTo>
                <a:cubicBezTo>
                  <a:pt x="660630" y="164578"/>
                  <a:pt x="625032" y="208344"/>
                  <a:pt x="625032" y="208344"/>
                </a:cubicBezTo>
                <a:cubicBezTo>
                  <a:pt x="621174" y="219919"/>
                  <a:pt x="616668" y="231297"/>
                  <a:pt x="613458" y="243068"/>
                </a:cubicBezTo>
                <a:cubicBezTo>
                  <a:pt x="605087" y="273763"/>
                  <a:pt x="590308" y="335666"/>
                  <a:pt x="590308" y="335666"/>
                </a:cubicBezTo>
                <a:cubicBezTo>
                  <a:pt x="594166" y="347241"/>
                  <a:pt x="596427" y="359477"/>
                  <a:pt x="601883" y="370390"/>
                </a:cubicBezTo>
                <a:cubicBezTo>
                  <a:pt x="646759" y="460141"/>
                  <a:pt x="607513" y="352558"/>
                  <a:pt x="636607" y="439838"/>
                </a:cubicBezTo>
                <a:cubicBezTo>
                  <a:pt x="640465" y="540152"/>
                  <a:pt x="641275" y="640630"/>
                  <a:pt x="648182" y="740780"/>
                </a:cubicBezTo>
                <a:cubicBezTo>
                  <a:pt x="649021" y="752952"/>
                  <a:pt x="659227" y="763315"/>
                  <a:pt x="659757" y="775504"/>
                </a:cubicBezTo>
                <a:cubicBezTo>
                  <a:pt x="666965" y="941296"/>
                  <a:pt x="664276" y="1107417"/>
                  <a:pt x="671331" y="1273215"/>
                </a:cubicBezTo>
                <a:cubicBezTo>
                  <a:pt x="672007" y="1289109"/>
                  <a:pt x="678335" y="1304277"/>
                  <a:pt x="682906" y="1319514"/>
                </a:cubicBezTo>
                <a:cubicBezTo>
                  <a:pt x="689918" y="1342886"/>
                  <a:pt x="706055" y="1388962"/>
                  <a:pt x="706055" y="1388962"/>
                </a:cubicBezTo>
                <a:cubicBezTo>
                  <a:pt x="709913" y="1489276"/>
                  <a:pt x="711368" y="1589711"/>
                  <a:pt x="717630" y="1689904"/>
                </a:cubicBezTo>
                <a:cubicBezTo>
                  <a:pt x="719094" y="1713327"/>
                  <a:pt x="729205" y="1735883"/>
                  <a:pt x="729205" y="1759352"/>
                </a:cubicBezTo>
                <a:cubicBezTo>
                  <a:pt x="729205" y="1767741"/>
                  <a:pt x="724166" y="1868063"/>
                  <a:pt x="706055" y="1898248"/>
                </a:cubicBezTo>
                <a:cubicBezTo>
                  <a:pt x="695058" y="1916576"/>
                  <a:pt x="663956" y="1934031"/>
                  <a:pt x="648182" y="1944547"/>
                </a:cubicBezTo>
                <a:cubicBezTo>
                  <a:pt x="627840" y="2005571"/>
                  <a:pt x="650051" y="1956192"/>
                  <a:pt x="601883" y="2013995"/>
                </a:cubicBezTo>
                <a:cubicBezTo>
                  <a:pt x="528886" y="2101592"/>
                  <a:pt x="622926" y="2004528"/>
                  <a:pt x="555584" y="2071868"/>
                </a:cubicBezTo>
                <a:cubicBezTo>
                  <a:pt x="543195" y="2257710"/>
                  <a:pt x="600718" y="2259377"/>
                  <a:pt x="486136" y="2233914"/>
                </a:cubicBezTo>
                <a:cubicBezTo>
                  <a:pt x="470607" y="2230463"/>
                  <a:pt x="455271" y="2226197"/>
                  <a:pt x="439838" y="2222339"/>
                </a:cubicBezTo>
                <a:cubicBezTo>
                  <a:pt x="385823" y="2226197"/>
                  <a:pt x="331574" y="2227587"/>
                  <a:pt x="277792" y="2233914"/>
                </a:cubicBezTo>
                <a:cubicBezTo>
                  <a:pt x="265675" y="2235340"/>
                  <a:pt x="253220" y="2238721"/>
                  <a:pt x="243068" y="2245489"/>
                </a:cubicBezTo>
                <a:cubicBezTo>
                  <a:pt x="229448" y="2254569"/>
                  <a:pt x="220919" y="2269734"/>
                  <a:pt x="208344" y="2280213"/>
                </a:cubicBezTo>
                <a:cubicBezTo>
                  <a:pt x="197657" y="2289119"/>
                  <a:pt x="184483" y="2294672"/>
                  <a:pt x="173620" y="2303362"/>
                </a:cubicBezTo>
                <a:cubicBezTo>
                  <a:pt x="165098" y="2310179"/>
                  <a:pt x="159200" y="2319963"/>
                  <a:pt x="150470" y="2326511"/>
                </a:cubicBezTo>
                <a:cubicBezTo>
                  <a:pt x="128212" y="2343204"/>
                  <a:pt x="100695" y="2353136"/>
                  <a:pt x="81022" y="2372810"/>
                </a:cubicBezTo>
                <a:cubicBezTo>
                  <a:pt x="25119" y="2428715"/>
                  <a:pt x="93140" y="2357665"/>
                  <a:pt x="34724" y="2430684"/>
                </a:cubicBezTo>
                <a:cubicBezTo>
                  <a:pt x="27907" y="2439205"/>
                  <a:pt x="19291" y="2446117"/>
                  <a:pt x="11574" y="2453833"/>
                </a:cubicBezTo>
                <a:lnTo>
                  <a:pt x="0" y="2511706"/>
                </a:ln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2777924" y="3796496"/>
            <a:ext cx="729205" cy="2816826"/>
          </a:xfrm>
          <a:custGeom>
            <a:avLst/>
            <a:gdLst>
              <a:gd name="connsiteX0" fmla="*/ 300942 w 729205"/>
              <a:gd name="connsiteY0" fmla="*/ 0 h 2816826"/>
              <a:gd name="connsiteX1" fmla="*/ 324091 w 729205"/>
              <a:gd name="connsiteY1" fmla="*/ 57874 h 2816826"/>
              <a:gd name="connsiteX2" fmla="*/ 347241 w 729205"/>
              <a:gd name="connsiteY2" fmla="*/ 81023 h 2816826"/>
              <a:gd name="connsiteX3" fmla="*/ 358815 w 729205"/>
              <a:gd name="connsiteY3" fmla="*/ 185195 h 2816826"/>
              <a:gd name="connsiteX4" fmla="*/ 370390 w 729205"/>
              <a:gd name="connsiteY4" fmla="*/ 254643 h 2816826"/>
              <a:gd name="connsiteX5" fmla="*/ 393539 w 729205"/>
              <a:gd name="connsiteY5" fmla="*/ 358815 h 2816826"/>
              <a:gd name="connsiteX6" fmla="*/ 416689 w 729205"/>
              <a:gd name="connsiteY6" fmla="*/ 428263 h 2816826"/>
              <a:gd name="connsiteX7" fmla="*/ 428263 w 729205"/>
              <a:gd name="connsiteY7" fmla="*/ 497712 h 2816826"/>
              <a:gd name="connsiteX8" fmla="*/ 451413 w 729205"/>
              <a:gd name="connsiteY8" fmla="*/ 520861 h 2816826"/>
              <a:gd name="connsiteX9" fmla="*/ 509286 w 729205"/>
              <a:gd name="connsiteY9" fmla="*/ 613458 h 2816826"/>
              <a:gd name="connsiteX10" fmla="*/ 555585 w 729205"/>
              <a:gd name="connsiteY10" fmla="*/ 682907 h 2816826"/>
              <a:gd name="connsiteX11" fmla="*/ 578734 w 729205"/>
              <a:gd name="connsiteY11" fmla="*/ 717631 h 2816826"/>
              <a:gd name="connsiteX12" fmla="*/ 601884 w 729205"/>
              <a:gd name="connsiteY12" fmla="*/ 740780 h 2816826"/>
              <a:gd name="connsiteX13" fmla="*/ 613458 w 729205"/>
              <a:gd name="connsiteY13" fmla="*/ 775504 h 2816826"/>
              <a:gd name="connsiteX14" fmla="*/ 636608 w 729205"/>
              <a:gd name="connsiteY14" fmla="*/ 798653 h 2816826"/>
              <a:gd name="connsiteX15" fmla="*/ 682906 w 729205"/>
              <a:gd name="connsiteY15" fmla="*/ 868101 h 2816826"/>
              <a:gd name="connsiteX16" fmla="*/ 706056 w 729205"/>
              <a:gd name="connsiteY16" fmla="*/ 902826 h 2816826"/>
              <a:gd name="connsiteX17" fmla="*/ 729205 w 729205"/>
              <a:gd name="connsiteY17" fmla="*/ 937550 h 2816826"/>
              <a:gd name="connsiteX18" fmla="*/ 717630 w 729205"/>
              <a:gd name="connsiteY18" fmla="*/ 1331089 h 2816826"/>
              <a:gd name="connsiteX19" fmla="*/ 706056 w 729205"/>
              <a:gd name="connsiteY19" fmla="*/ 1365813 h 2816826"/>
              <a:gd name="connsiteX20" fmla="*/ 671332 w 729205"/>
              <a:gd name="connsiteY20" fmla="*/ 1400537 h 2816826"/>
              <a:gd name="connsiteX21" fmla="*/ 625033 w 729205"/>
              <a:gd name="connsiteY21" fmla="*/ 1469985 h 2816826"/>
              <a:gd name="connsiteX22" fmla="*/ 555585 w 729205"/>
              <a:gd name="connsiteY22" fmla="*/ 1493134 h 2816826"/>
              <a:gd name="connsiteX23" fmla="*/ 544010 w 729205"/>
              <a:gd name="connsiteY23" fmla="*/ 1446836 h 2816826"/>
              <a:gd name="connsiteX24" fmla="*/ 497711 w 729205"/>
              <a:gd name="connsiteY24" fmla="*/ 1388962 h 2816826"/>
              <a:gd name="connsiteX25" fmla="*/ 405114 w 729205"/>
              <a:gd name="connsiteY25" fmla="*/ 1400537 h 2816826"/>
              <a:gd name="connsiteX26" fmla="*/ 335666 w 729205"/>
              <a:gd name="connsiteY26" fmla="*/ 1423686 h 2816826"/>
              <a:gd name="connsiteX27" fmla="*/ 254643 w 729205"/>
              <a:gd name="connsiteY27" fmla="*/ 1504709 h 2816826"/>
              <a:gd name="connsiteX28" fmla="*/ 277792 w 729205"/>
              <a:gd name="connsiteY28" fmla="*/ 1701479 h 2816826"/>
              <a:gd name="connsiteX29" fmla="*/ 289367 w 729205"/>
              <a:gd name="connsiteY29" fmla="*/ 1736203 h 2816826"/>
              <a:gd name="connsiteX30" fmla="*/ 312517 w 729205"/>
              <a:gd name="connsiteY30" fmla="*/ 1770927 h 2816826"/>
              <a:gd name="connsiteX31" fmla="*/ 347241 w 729205"/>
              <a:gd name="connsiteY31" fmla="*/ 1828800 h 2816826"/>
              <a:gd name="connsiteX32" fmla="*/ 381965 w 729205"/>
              <a:gd name="connsiteY32" fmla="*/ 1886674 h 2816826"/>
              <a:gd name="connsiteX33" fmla="*/ 358815 w 729205"/>
              <a:gd name="connsiteY33" fmla="*/ 1944547 h 2816826"/>
              <a:gd name="connsiteX34" fmla="*/ 324091 w 729205"/>
              <a:gd name="connsiteY34" fmla="*/ 2025570 h 2816826"/>
              <a:gd name="connsiteX35" fmla="*/ 289367 w 729205"/>
              <a:gd name="connsiteY35" fmla="*/ 2048719 h 2816826"/>
              <a:gd name="connsiteX36" fmla="*/ 277792 w 729205"/>
              <a:gd name="connsiteY36" fmla="*/ 2095018 h 2816826"/>
              <a:gd name="connsiteX37" fmla="*/ 254643 w 729205"/>
              <a:gd name="connsiteY37" fmla="*/ 2129742 h 2816826"/>
              <a:gd name="connsiteX38" fmla="*/ 243068 w 729205"/>
              <a:gd name="connsiteY38" fmla="*/ 2164466 h 2816826"/>
              <a:gd name="connsiteX39" fmla="*/ 231494 w 729205"/>
              <a:gd name="connsiteY39" fmla="*/ 2314937 h 2816826"/>
              <a:gd name="connsiteX40" fmla="*/ 196770 w 729205"/>
              <a:gd name="connsiteY40" fmla="*/ 2384385 h 2816826"/>
              <a:gd name="connsiteX41" fmla="*/ 162046 w 729205"/>
              <a:gd name="connsiteY41" fmla="*/ 2453833 h 2816826"/>
              <a:gd name="connsiteX42" fmla="*/ 138896 w 729205"/>
              <a:gd name="connsiteY42" fmla="*/ 2615879 h 2816826"/>
              <a:gd name="connsiteX43" fmla="*/ 127322 w 729205"/>
              <a:gd name="connsiteY43" fmla="*/ 2696901 h 2816826"/>
              <a:gd name="connsiteX44" fmla="*/ 69448 w 729205"/>
              <a:gd name="connsiteY44" fmla="*/ 2812648 h 2816826"/>
              <a:gd name="connsiteX45" fmla="*/ 0 w 729205"/>
              <a:gd name="connsiteY45" fmla="*/ 2812648 h 281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729205" h="2816826">
                <a:moveTo>
                  <a:pt x="300942" y="0"/>
                </a:moveTo>
                <a:cubicBezTo>
                  <a:pt x="308658" y="19291"/>
                  <a:pt x="313783" y="39834"/>
                  <a:pt x="324091" y="57874"/>
                </a:cubicBezTo>
                <a:cubicBezTo>
                  <a:pt x="329505" y="67349"/>
                  <a:pt x="344370" y="70495"/>
                  <a:pt x="347241" y="81023"/>
                </a:cubicBezTo>
                <a:cubicBezTo>
                  <a:pt x="356434" y="114730"/>
                  <a:pt x="354198" y="150564"/>
                  <a:pt x="358815" y="185195"/>
                </a:cubicBezTo>
                <a:cubicBezTo>
                  <a:pt x="361917" y="208458"/>
                  <a:pt x="366192" y="231553"/>
                  <a:pt x="370390" y="254643"/>
                </a:cubicBezTo>
                <a:cubicBezTo>
                  <a:pt x="375472" y="282592"/>
                  <a:pt x="384967" y="330241"/>
                  <a:pt x="393539" y="358815"/>
                </a:cubicBezTo>
                <a:cubicBezTo>
                  <a:pt x="400551" y="382187"/>
                  <a:pt x="416689" y="428263"/>
                  <a:pt x="416689" y="428263"/>
                </a:cubicBezTo>
                <a:cubicBezTo>
                  <a:pt x="420547" y="451413"/>
                  <a:pt x="420023" y="475737"/>
                  <a:pt x="428263" y="497712"/>
                </a:cubicBezTo>
                <a:cubicBezTo>
                  <a:pt x="432095" y="507930"/>
                  <a:pt x="446533" y="511100"/>
                  <a:pt x="451413" y="520861"/>
                </a:cubicBezTo>
                <a:cubicBezTo>
                  <a:pt x="499623" y="617281"/>
                  <a:pt x="442479" y="568921"/>
                  <a:pt x="509286" y="613458"/>
                </a:cubicBezTo>
                <a:lnTo>
                  <a:pt x="555585" y="682907"/>
                </a:lnTo>
                <a:cubicBezTo>
                  <a:pt x="563301" y="694482"/>
                  <a:pt x="568897" y="707795"/>
                  <a:pt x="578734" y="717631"/>
                </a:cubicBezTo>
                <a:lnTo>
                  <a:pt x="601884" y="740780"/>
                </a:lnTo>
                <a:cubicBezTo>
                  <a:pt x="605742" y="752355"/>
                  <a:pt x="607181" y="765042"/>
                  <a:pt x="613458" y="775504"/>
                </a:cubicBezTo>
                <a:cubicBezTo>
                  <a:pt x="619073" y="784862"/>
                  <a:pt x="630060" y="789923"/>
                  <a:pt x="636608" y="798653"/>
                </a:cubicBezTo>
                <a:cubicBezTo>
                  <a:pt x="653301" y="820911"/>
                  <a:pt x="667473" y="844952"/>
                  <a:pt x="682906" y="868101"/>
                </a:cubicBezTo>
                <a:lnTo>
                  <a:pt x="706056" y="902826"/>
                </a:lnTo>
                <a:lnTo>
                  <a:pt x="729205" y="937550"/>
                </a:lnTo>
                <a:cubicBezTo>
                  <a:pt x="725347" y="1068730"/>
                  <a:pt x="724713" y="1200044"/>
                  <a:pt x="717630" y="1331089"/>
                </a:cubicBezTo>
                <a:cubicBezTo>
                  <a:pt x="716971" y="1343272"/>
                  <a:pt x="712824" y="1355661"/>
                  <a:pt x="706056" y="1365813"/>
                </a:cubicBezTo>
                <a:cubicBezTo>
                  <a:pt x="696976" y="1379433"/>
                  <a:pt x="681382" y="1387616"/>
                  <a:pt x="671332" y="1400537"/>
                </a:cubicBezTo>
                <a:cubicBezTo>
                  <a:pt x="654251" y="1422498"/>
                  <a:pt x="651427" y="1461187"/>
                  <a:pt x="625033" y="1469985"/>
                </a:cubicBezTo>
                <a:lnTo>
                  <a:pt x="555585" y="1493134"/>
                </a:lnTo>
                <a:cubicBezTo>
                  <a:pt x="551727" y="1477701"/>
                  <a:pt x="550276" y="1461457"/>
                  <a:pt x="544010" y="1446836"/>
                </a:cubicBezTo>
                <a:cubicBezTo>
                  <a:pt x="533058" y="1421283"/>
                  <a:pt x="516380" y="1407631"/>
                  <a:pt x="497711" y="1388962"/>
                </a:cubicBezTo>
                <a:cubicBezTo>
                  <a:pt x="466845" y="1392820"/>
                  <a:pt x="435529" y="1394019"/>
                  <a:pt x="405114" y="1400537"/>
                </a:cubicBezTo>
                <a:cubicBezTo>
                  <a:pt x="381254" y="1405650"/>
                  <a:pt x="335666" y="1423686"/>
                  <a:pt x="335666" y="1423686"/>
                </a:cubicBezTo>
                <a:cubicBezTo>
                  <a:pt x="256066" y="1476753"/>
                  <a:pt x="275016" y="1443591"/>
                  <a:pt x="254643" y="1504709"/>
                </a:cubicBezTo>
                <a:cubicBezTo>
                  <a:pt x="261744" y="1589918"/>
                  <a:pt x="259694" y="1629084"/>
                  <a:pt x="277792" y="1701479"/>
                </a:cubicBezTo>
                <a:cubicBezTo>
                  <a:pt x="280751" y="1713316"/>
                  <a:pt x="283911" y="1725290"/>
                  <a:pt x="289367" y="1736203"/>
                </a:cubicBezTo>
                <a:cubicBezTo>
                  <a:pt x="295588" y="1748645"/>
                  <a:pt x="304800" y="1759352"/>
                  <a:pt x="312517" y="1770927"/>
                </a:cubicBezTo>
                <a:cubicBezTo>
                  <a:pt x="345304" y="1869294"/>
                  <a:pt x="299576" y="1749359"/>
                  <a:pt x="347241" y="1828800"/>
                </a:cubicBezTo>
                <a:cubicBezTo>
                  <a:pt x="392320" y="1903931"/>
                  <a:pt x="323306" y="1828015"/>
                  <a:pt x="381965" y="1886674"/>
                </a:cubicBezTo>
                <a:cubicBezTo>
                  <a:pt x="374248" y="1905965"/>
                  <a:pt x="365385" y="1924836"/>
                  <a:pt x="358815" y="1944547"/>
                </a:cubicBezTo>
                <a:cubicBezTo>
                  <a:pt x="345532" y="1984396"/>
                  <a:pt x="354610" y="1995052"/>
                  <a:pt x="324091" y="2025570"/>
                </a:cubicBezTo>
                <a:cubicBezTo>
                  <a:pt x="314254" y="2035406"/>
                  <a:pt x="300942" y="2041003"/>
                  <a:pt x="289367" y="2048719"/>
                </a:cubicBezTo>
                <a:cubicBezTo>
                  <a:pt x="285509" y="2064152"/>
                  <a:pt x="284058" y="2080396"/>
                  <a:pt x="277792" y="2095018"/>
                </a:cubicBezTo>
                <a:cubicBezTo>
                  <a:pt x="272312" y="2107804"/>
                  <a:pt x="260864" y="2117300"/>
                  <a:pt x="254643" y="2129742"/>
                </a:cubicBezTo>
                <a:cubicBezTo>
                  <a:pt x="249187" y="2140655"/>
                  <a:pt x="246926" y="2152891"/>
                  <a:pt x="243068" y="2164466"/>
                </a:cubicBezTo>
                <a:cubicBezTo>
                  <a:pt x="239210" y="2214623"/>
                  <a:pt x="237733" y="2265020"/>
                  <a:pt x="231494" y="2314937"/>
                </a:cubicBezTo>
                <a:cubicBezTo>
                  <a:pt x="226645" y="2353726"/>
                  <a:pt x="214002" y="2349922"/>
                  <a:pt x="196770" y="2384385"/>
                </a:cubicBezTo>
                <a:cubicBezTo>
                  <a:pt x="148849" y="2480227"/>
                  <a:pt x="228388" y="2354319"/>
                  <a:pt x="162046" y="2453833"/>
                </a:cubicBezTo>
                <a:cubicBezTo>
                  <a:pt x="137387" y="2675756"/>
                  <a:pt x="163467" y="2468451"/>
                  <a:pt x="138896" y="2615879"/>
                </a:cubicBezTo>
                <a:cubicBezTo>
                  <a:pt x="134411" y="2642789"/>
                  <a:pt x="133456" y="2670318"/>
                  <a:pt x="127322" y="2696901"/>
                </a:cubicBezTo>
                <a:cubicBezTo>
                  <a:pt x="122373" y="2718345"/>
                  <a:pt x="99602" y="2799247"/>
                  <a:pt x="69448" y="2812648"/>
                </a:cubicBezTo>
                <a:cubicBezTo>
                  <a:pt x="48294" y="2822050"/>
                  <a:pt x="23149" y="2812648"/>
                  <a:pt x="0" y="2812648"/>
                </a:cubicBez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172901" y="4137677"/>
            <a:ext cx="121920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Map-up and monitor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48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4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851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4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44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AC Admin Off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23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4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019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4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258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4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790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4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211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4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521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4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278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4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50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4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521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48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266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Deb\AppData\Local\Microsoft\Windows\Temporary Internet Files\Content.IE5\QGT7LQ1S\MC900388678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944" y="2991917"/>
            <a:ext cx="1804111" cy="87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588" y="685800"/>
            <a:ext cx="6653212" cy="5529942"/>
          </a:xfrm>
          <a:prstGeom prst="rect">
            <a:avLst/>
          </a:prstGeom>
        </p:spPr>
      </p:pic>
      <p:pic>
        <p:nvPicPr>
          <p:cNvPr id="6146" name="Picture 2" descr="C:\Users\Deb\AppData\Local\Microsoft\Windows\Temporary Internet Files\Content.IE5\RR93THSU\MC900337858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429000"/>
            <a:ext cx="1829714" cy="662940"/>
          </a:xfrm>
          <a:prstGeom prst="rect">
            <a:avLst/>
          </a:prstGeom>
          <a:noFill/>
          <a:scene3d>
            <a:camera prst="orthographicFront">
              <a:rot lat="20272207" lon="9980325" rev="2630378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91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125" y="68484"/>
            <a:ext cx="6522561" cy="6717912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3352800" y="5410200"/>
            <a:ext cx="228600" cy="1524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ular Callout 7"/>
          <p:cNvSpPr/>
          <p:nvPr/>
        </p:nvSpPr>
        <p:spPr>
          <a:xfrm>
            <a:off x="1828800" y="5562600"/>
            <a:ext cx="914400" cy="609600"/>
          </a:xfrm>
          <a:prstGeom prst="wedgeRectCallout">
            <a:avLst>
              <a:gd name="adj1" fmla="val 122205"/>
              <a:gd name="adj2" fmla="val -55222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Fire Camp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Multiply 8"/>
          <p:cNvSpPr/>
          <p:nvPr/>
        </p:nvSpPr>
        <p:spPr>
          <a:xfrm>
            <a:off x="4114800" y="5105400"/>
            <a:ext cx="353878" cy="304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ular Callout 9"/>
          <p:cNvSpPr/>
          <p:nvPr/>
        </p:nvSpPr>
        <p:spPr>
          <a:xfrm>
            <a:off x="4800600" y="4800600"/>
            <a:ext cx="865322" cy="457200"/>
          </a:xfrm>
          <a:prstGeom prst="wedgeRectCallout">
            <a:avLst>
              <a:gd name="adj1" fmla="val -97426"/>
              <a:gd name="adj2" fmla="val 4224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Fire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90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Deb\Pictures\Nikon Transfer 2\Spirit Ridge Fire\Morning Briefing at ICP   Flickr - Photo Sharing!_files\15099615375_395ae55d90_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89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73</Words>
  <Application>Microsoft Office PowerPoint</Application>
  <PresentationFormat>On-screen Show (4:3)</PresentationFormat>
  <Paragraphs>35</Paragraphs>
  <Slides>68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Office Theme</vt:lpstr>
      <vt:lpstr>Spirit Ridge Fire August 2014 Oakridge, Oregon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Spirit Ridge Fire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Spirit Ridge Fire August 2014 Oakridge, Oregon</dc:title>
  <dc:creator>Deb</dc:creator>
  <cp:lastModifiedBy>Heym, Douglas (DNR)</cp:lastModifiedBy>
  <cp:revision>33</cp:revision>
  <dcterms:created xsi:type="dcterms:W3CDTF">2014-09-07T00:52:21Z</dcterms:created>
  <dcterms:modified xsi:type="dcterms:W3CDTF">2014-09-08T11:41:53Z</dcterms:modified>
</cp:coreProperties>
</file>