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  <p:sldId id="258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3" autoAdjust="0"/>
    <p:restoredTop sz="94660"/>
  </p:normalViewPr>
  <p:slideViewPr>
    <p:cSldViewPr>
      <p:cViewPr varScale="1">
        <p:scale>
          <a:sx n="84" d="100"/>
          <a:sy n="84" d="100"/>
        </p:scale>
        <p:origin x="72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different countries/regions&#10;&#10;AI-generated content may be incorrect.">
            <a:extLst>
              <a:ext uri="{FF2B5EF4-FFF2-40B4-BE49-F238E27FC236}">
                <a16:creationId xmlns:a16="http://schemas.microsoft.com/office/drawing/2014/main" id="{B27A091E-74E0-6CB9-EBAE-C8E98AB1D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6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7D34-D00B-38C9-DBB1-6CAA4F20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en-US" dirty="0"/>
              <a:t>2025 March 17 update (</a:t>
            </a:r>
            <a:r>
              <a:rPr lang="en-US" dirty="0" err="1"/>
              <a:t>prev</a:t>
            </a:r>
            <a:r>
              <a:rPr lang="en-US" dirty="0"/>
              <a:t> slide)</a:t>
            </a:r>
            <a:br>
              <a:rPr lang="en-US" dirty="0"/>
            </a:br>
            <a:r>
              <a:rPr lang="en-US" b="1" dirty="0"/>
              <a:t>DNR WLD R/S/U’s &amp; offices map </a:t>
            </a:r>
            <a:br>
              <a:rPr lang="en-US" b="1" dirty="0"/>
            </a:br>
            <a:r>
              <a:rPr lang="en-US" b="1" dirty="0"/>
              <a:t>with FOM sub-splits (confirmed)</a:t>
            </a:r>
            <a:br>
              <a:rPr lang="en-US" b="1" dirty="0"/>
            </a:br>
            <a:r>
              <a:rPr lang="en-US" dirty="0"/>
              <a:t>… &amp; other similar alt map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07C1F-6C74-1DD7-5290-1D4F281D2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41637"/>
            <a:ext cx="7848600" cy="2316163"/>
          </a:xfrm>
        </p:spPr>
        <p:txBody>
          <a:bodyPr>
            <a:normAutofit/>
          </a:bodyPr>
          <a:lstStyle/>
          <a:p>
            <a:r>
              <a:rPr lang="en-US" sz="1800" dirty="0"/>
              <a:t>What follows is simpler versions of the standard template with phone numbers and names</a:t>
            </a:r>
          </a:p>
          <a:p>
            <a:endParaRPr lang="en-US" sz="1800" dirty="0"/>
          </a:p>
          <a:p>
            <a:r>
              <a:rPr lang="en-US" sz="1800" dirty="0"/>
              <a:t>You can copy from these slides and insert image JPG file into a document.  There is space at bottom for Figure number and caption, if needed.  If an appendice, then slide the graphic down and put Appendice number and title at the top.</a:t>
            </a:r>
          </a:p>
        </p:txBody>
      </p:sp>
    </p:spTree>
    <p:extLst>
      <p:ext uri="{BB962C8B-B14F-4D97-AF65-F5344CB8AC3E}">
        <p14:creationId xmlns:p14="http://schemas.microsoft.com/office/powerpoint/2010/main" val="79438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2BD9EC0-01BD-3449-6B5C-2D5574A3E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4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0C9B45D-73BC-3AEA-0DFA-AAB279CB4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B82E8C4-50D4-A52E-A03B-C5DC2EF02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2"/>
          <a:stretch/>
        </p:blipFill>
        <p:spPr>
          <a:xfrm>
            <a:off x="1922317" y="175708"/>
            <a:ext cx="6307283" cy="65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2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45694-73AD-EC0A-9A8E-6DAE05189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3333"/>
          <a:stretch/>
        </p:blipFill>
        <p:spPr>
          <a:xfrm>
            <a:off x="1922317" y="96818"/>
            <a:ext cx="6383483" cy="66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6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96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2025 March 17 update (prev slide) DNR WLD R/S/U’s &amp; offices map  with FOM sub-splits (confirmed) … &amp; other similar alt map versions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Strong, Marshall (DNR)</dc:creator>
  <cp:lastModifiedBy>Strong, Marshall (DNR)</cp:lastModifiedBy>
  <cp:revision>28</cp:revision>
  <dcterms:created xsi:type="dcterms:W3CDTF">2006-08-16T00:00:00Z</dcterms:created>
  <dcterms:modified xsi:type="dcterms:W3CDTF">2025-03-17T21:29:01Z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2022-08-09T17:07:18Z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eb7c9af4-5619-49a6-b630-abfb3a9f30d5</vt:lpwstr>
  </property>
  <property fmtid="{D5CDD505-2E9C-101B-9397-08002B2CF9AE}" pid="8" name="MSIP_Label_3a2fed65-62e7-46ea-af74-187e0c17143a_ContentBits">
    <vt:lpwstr>0</vt:lpwstr>
  </property>
</Properties>
</file>